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-162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957" y="165020"/>
            <a:ext cx="9608749" cy="2263258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noProof="1"/>
              <a:t>MATERIAL DE APOYO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54342" y="2476917"/>
            <a:ext cx="6916336" cy="177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noProof="1"/>
              <a:t>GUÍA N°2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noProof="1"/>
              <a:t>Lenguaje y Comunicación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noProof="1"/>
              <a:t>6°</a:t>
            </a:r>
          </a:p>
        </p:txBody>
      </p:sp>
    </p:spTree>
    <p:extLst>
      <p:ext uri="{BB962C8B-B14F-4D97-AF65-F5344CB8AC3E}">
        <p14:creationId xmlns:p14="http://schemas.microsoft.com/office/powerpoint/2010/main" val="8980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49" y="1352280"/>
            <a:ext cx="3108960" cy="2859112"/>
          </a:xfrm>
        </p:spPr>
        <p:txBody>
          <a:bodyPr>
            <a:normAutofit fontScale="90000"/>
          </a:bodyPr>
          <a:lstStyle/>
          <a:p>
            <a:r>
              <a:rPr lang="es-ES" noProof="1"/>
              <a:t>Recuerda que en tu cuaderno </a:t>
            </a:r>
            <a:r>
              <a:rPr lang="es-ES" u="sng" noProof="1"/>
              <a:t>siempre </a:t>
            </a:r>
            <a:r>
              <a:rPr lang="es-ES" noProof="1"/>
              <a:t>debes anotar la </a:t>
            </a:r>
            <a:r>
              <a:rPr lang="es-ES" b="1" noProof="1">
                <a:solidFill>
                  <a:srgbClr val="FF0000"/>
                </a:solidFill>
              </a:rPr>
              <a:t>fecha, objetivo y habilidad.</a:t>
            </a:r>
          </a:p>
        </p:txBody>
      </p:sp>
      <p:graphicFrame>
        <p:nvGraphicFramePr>
          <p:cNvPr id="5" name="Content Placeholder 4" descr="Sample table with 2 columns, 11 rows" title="Table"/>
          <p:cNvGraphicFramePr>
            <a:graphicFrameLocks noGrp="1"/>
          </p:cNvGraphicFramePr>
          <p:nvPr>
            <p:ph idx="1"/>
            <p:extLst/>
          </p:nvPr>
        </p:nvGraphicFramePr>
        <p:xfrm>
          <a:off x="4479925" y="457199"/>
          <a:ext cx="6675438" cy="407616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872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aspectos relevantes de narraciones leídas para profundizar su comprensión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72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Analizar, leer, comprender.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72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ACTITUD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Compromiso con tu estudio, esfuerzo,</a:t>
                      </a:r>
                      <a:r>
                        <a:rPr lang="es-ES" sz="1600" kern="1200" baseline="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responsabilidad.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97280" y="4687910"/>
            <a:ext cx="9399002" cy="101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i="1" noProof="1">
                <a:solidFill>
                  <a:prstClr val="black"/>
                </a:solidFill>
              </a:rPr>
              <a:t>Tú decides si escribes </a:t>
            </a:r>
            <a:r>
              <a:rPr lang="es-ES" sz="3600" b="1" i="1" noProof="1">
                <a:solidFill>
                  <a:srgbClr val="00B050"/>
                </a:solidFill>
              </a:rPr>
              <a:t>la actitud </a:t>
            </a:r>
            <a:r>
              <a:rPr lang="es-ES" i="1" noProof="1">
                <a:solidFill>
                  <a:prstClr val="black"/>
                </a:solidFill>
              </a:rPr>
              <a:t>porque lo importante de ella es que la cumplas y la demuestres en tu conducta.</a:t>
            </a:r>
          </a:p>
        </p:txBody>
      </p:sp>
    </p:spTree>
    <p:extLst>
      <p:ext uri="{BB962C8B-B14F-4D97-AF65-F5344CB8AC3E}">
        <p14:creationId xmlns:p14="http://schemas.microsoft.com/office/powerpoint/2010/main" val="27501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86" y="377511"/>
            <a:ext cx="5715000" cy="2857500"/>
          </a:xfrm>
          <a:prstGeom prst="rect">
            <a:avLst/>
          </a:prstGeom>
        </p:spPr>
      </p:pic>
      <p:pic>
        <p:nvPicPr>
          <p:cNvPr id="1026" name="Picture 2" descr="Resultado de imagen de imagen mango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6" y="3235011"/>
            <a:ext cx="5715000" cy="34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619740" y="1674253"/>
            <a:ext cx="4610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¿Conoces las mangostas? Observa estas imágenes y la imagen de la página 16 de tu texto escolar. Piensa ¿A qué otro animal se parece? (Anótalo en tu guía)</a:t>
            </a:r>
          </a:p>
        </p:txBody>
      </p:sp>
    </p:spTree>
    <p:extLst>
      <p:ext uri="{BB962C8B-B14F-4D97-AF65-F5344CB8AC3E}">
        <p14:creationId xmlns:p14="http://schemas.microsoft.com/office/powerpoint/2010/main" val="6862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6212" y="3574636"/>
            <a:ext cx="5327561" cy="32841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/>
              <a:t>India está marcada en color verde.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3" y="577883"/>
            <a:ext cx="5327561" cy="2996753"/>
          </a:xfrm>
          <a:prstGeom prst="rect">
            <a:avLst/>
          </a:prstGeom>
        </p:spPr>
      </p:pic>
      <p:pic>
        <p:nvPicPr>
          <p:cNvPr id="2050" name="Picture 2" descr="Resultado de imagen de mapa de la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88" y="262349"/>
            <a:ext cx="5967652" cy="636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25507" y="4893972"/>
            <a:ext cx="446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responder la pregunta de la guía puedes mencionar el continente, países cercanos que reconoces, sobre su cultura, </a:t>
            </a:r>
            <a:r>
              <a:rPr lang="es-ES" dirty="0" err="1"/>
              <a:t>etc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72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E4BEE2-1A4B-4E4D-9195-085BD14905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vuelta al cole para escuela primaria (pantalla panorámica)</Template>
  <TotalTime>0</TotalTime>
  <Words>141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Cambria</vt:lpstr>
      <vt:lpstr>Back to School 16x9</vt:lpstr>
      <vt:lpstr>MATERIAL DE APOYO</vt:lpstr>
      <vt:lpstr>Recuerda que en tu cuaderno siempre debes anotar la fecha, objetivo y habilidad.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2020-03-23T20:05:12Z</dcterms:created>
  <dcterms:modified xsi:type="dcterms:W3CDTF">2020-03-24T02:59:27Z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