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Monday, October 19,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1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Monday, October 19,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Monday, October 19,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60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Monday, October 19,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5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Monday, October 19,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8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Monday, October 19,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5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Monday, October 19,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5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Monday, October 19,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1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Monday, October 19,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0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Monday, October 19,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73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Monday, October 19,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91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Monday, October 19,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3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chemeClr val="accent2"/>
              </a:gs>
              <a:gs pos="100000">
                <a:schemeClr val="accent6">
                  <a:lumMod val="75000"/>
                  <a:alpha val="8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5">
                  <a:alpha val="35000"/>
                </a:schemeClr>
              </a:gs>
              <a:gs pos="100000">
                <a:schemeClr val="accent6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7C321B-5618-4BED-BB01-915A4DDA4B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97" r="17929" b="-1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CE70BF8-66BC-4642-B7A2-1E9348C42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825" y="2950387"/>
            <a:ext cx="3077044" cy="3531403"/>
          </a:xfrm>
        </p:spPr>
        <p:txBody>
          <a:bodyPr anchor="t">
            <a:normAutofit/>
          </a:bodyPr>
          <a:lstStyle/>
          <a:p>
            <a:pPr algn="r"/>
            <a:r>
              <a:rPr lang="es-CL" sz="3200" dirty="0">
                <a:solidFill>
                  <a:schemeClr val="bg1"/>
                </a:solidFill>
              </a:rPr>
              <a:t>UNIT3:THE NATURAL WORLD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FDCE5AE-29E9-4414-9C6B-39C83381B2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286" y="525970"/>
            <a:ext cx="3312493" cy="1600225"/>
          </a:xfrm>
        </p:spPr>
        <p:txBody>
          <a:bodyPr anchor="b">
            <a:normAutofit/>
          </a:bodyPr>
          <a:lstStyle/>
          <a:p>
            <a:pPr algn="r"/>
            <a:r>
              <a:rPr lang="es-CL" sz="1200" dirty="0">
                <a:solidFill>
                  <a:schemeClr val="bg1"/>
                </a:solidFill>
              </a:rPr>
              <a:t>GRADE: 6TH</a:t>
            </a:r>
          </a:p>
          <a:p>
            <a:pPr algn="r"/>
            <a:r>
              <a:rPr lang="es-CL" sz="1200" dirty="0">
                <a:solidFill>
                  <a:schemeClr val="bg1"/>
                </a:solidFill>
              </a:rPr>
              <a:t>MISS PAMELA KNUCKEY </a:t>
            </a:r>
          </a:p>
        </p:txBody>
      </p:sp>
    </p:spTree>
    <p:extLst>
      <p:ext uri="{BB962C8B-B14F-4D97-AF65-F5344CB8AC3E}">
        <p14:creationId xmlns:p14="http://schemas.microsoft.com/office/powerpoint/2010/main" val="3439133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3CBB9B1-7B7D-4BA1-A1AF-572168B39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940B6DE-1629-4AF2-900B-0EEF7FFB6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57201"/>
            <a:ext cx="3091607" cy="1727643"/>
          </a:xfrm>
        </p:spPr>
        <p:txBody>
          <a:bodyPr anchor="b">
            <a:normAutofit/>
          </a:bodyPr>
          <a:lstStyle/>
          <a:p>
            <a:r>
              <a:rPr lang="es-CL" sz="2800"/>
              <a:t>objective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E260C39-4256-402E-BCE9-58180B381C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42" r="13276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C017CD-45CE-41A1-94C9-FED3CE5E1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530549"/>
            <a:ext cx="2942813" cy="3428124"/>
          </a:xfrm>
        </p:spPr>
        <p:txBody>
          <a:bodyPr>
            <a:normAutofit/>
          </a:bodyPr>
          <a:lstStyle/>
          <a:p>
            <a:r>
              <a:rPr lang="es-CL" sz="1400" dirty="0"/>
              <a:t>Identificar vocabulario de animales, hábitat y características.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49257"/>
          </a:xfrm>
          <a:prstGeom prst="rect">
            <a:avLst/>
          </a:prstGeom>
          <a:gradFill>
            <a:gsLst>
              <a:gs pos="34000">
                <a:schemeClr val="accent4">
                  <a:alpha val="73000"/>
                </a:schemeClr>
              </a:gs>
              <a:gs pos="100000">
                <a:schemeClr val="accent5">
                  <a:alpha val="89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8314"/>
            <a:ext cx="8115300" cy="449258"/>
          </a:xfrm>
          <a:prstGeom prst="rect">
            <a:avLst/>
          </a:prstGeom>
          <a:gradFill>
            <a:gsLst>
              <a:gs pos="22000">
                <a:schemeClr val="accent5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37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4">
                  <a:alpha val="61000"/>
                </a:schemeClr>
              </a:gs>
              <a:gs pos="100000">
                <a:schemeClr val="accent5">
                  <a:alpha val="89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5333145" y="0"/>
            <a:ext cx="6858855" cy="6857572"/>
          </a:xfrm>
          <a:prstGeom prst="rect">
            <a:avLst/>
          </a:prstGeom>
          <a:gradFill>
            <a:gsLst>
              <a:gs pos="8000">
                <a:schemeClr val="accent6">
                  <a:alpha val="11000"/>
                </a:schemeClr>
              </a:gs>
              <a:gs pos="100000">
                <a:schemeClr val="accent4">
                  <a:alpha val="70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7945" y="-1686055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31F67FD6-5278-4C7C-9358-05032757B0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466"/>
          <a:stretch/>
        </p:blipFill>
        <p:spPr>
          <a:xfrm>
            <a:off x="457200" y="689316"/>
            <a:ext cx="11204917" cy="571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002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CF4A1999-FD36-49B1-A8A0-CC69C02632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6672" y="43222"/>
            <a:ext cx="9411327" cy="6088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196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58B30DED-75A1-4A5B-BB24-8B8050ED79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7768" y="197767"/>
            <a:ext cx="9801937" cy="306593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FC182C0-0AAC-4862-876F-BD14A779A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768" y="3263704"/>
            <a:ext cx="9842945" cy="2662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246218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RegularSeedLeftStep">
      <a:dk1>
        <a:srgbClr val="000000"/>
      </a:dk1>
      <a:lt1>
        <a:srgbClr val="FFFFFF"/>
      </a:lt1>
      <a:dk2>
        <a:srgbClr val="311C22"/>
      </a:dk2>
      <a:lt2>
        <a:srgbClr val="F0F0F3"/>
      </a:lt2>
      <a:accent1>
        <a:srgbClr val="A0A641"/>
      </a:accent1>
      <a:accent2>
        <a:srgbClr val="B1873B"/>
      </a:accent2>
      <a:accent3>
        <a:srgbClr val="C3684D"/>
      </a:accent3>
      <a:accent4>
        <a:srgbClr val="B13B51"/>
      </a:accent4>
      <a:accent5>
        <a:srgbClr val="C34D94"/>
      </a:accent5>
      <a:accent6>
        <a:srgbClr val="AF3BB1"/>
      </a:accent6>
      <a:hlink>
        <a:srgbClr val="665FC9"/>
      </a:hlink>
      <a:folHlink>
        <a:srgbClr val="7F7F7F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21</Words>
  <Application>Microsoft Office PowerPoint</Application>
  <PresentationFormat>Panorámica</PresentationFormat>
  <Paragraphs>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Tw Cen MT</vt:lpstr>
      <vt:lpstr>GradientRiseVTI</vt:lpstr>
      <vt:lpstr>UNIT3:THE NATURAL WORLD</vt:lpstr>
      <vt:lpstr>objective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UNIT3:THE NATURAL WORLD</dc:title>
  <dc:creator>pamela Knuckey</dc:creator>
  <cp:lastModifiedBy>Maria Cristina M</cp:lastModifiedBy>
  <cp:revision>3</cp:revision>
  <dcterms:created xsi:type="dcterms:W3CDTF">2020-10-15T03:49:20Z</dcterms:created>
  <dcterms:modified xsi:type="dcterms:W3CDTF">2020-10-19T14:56:58Z</dcterms:modified>
</cp:coreProperties>
</file>