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58BD5-F426-4226-B08F-8E0D76782F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Unit3:the natural </a:t>
            </a:r>
            <a:r>
              <a:rPr lang="es-CL" dirty="0" err="1"/>
              <a:t>world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88E3A4-4159-4C94-B37B-33728083B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 :6th miss pamela </a:t>
            </a:r>
            <a:r>
              <a:rPr lang="es-CL" dirty="0" err="1"/>
              <a:t>knuckey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8786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65B5A-B539-42B6-A750-E4656DFB1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Objective</a:t>
            </a:r>
            <a:r>
              <a:rPr lang="es-CL" dirty="0"/>
              <a:t>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88920A-8019-4529-8CA7-A5D861D2A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Leer y demostrar comprensión en textos asociados a celebraciones </a:t>
            </a:r>
          </a:p>
        </p:txBody>
      </p:sp>
    </p:spTree>
    <p:extLst>
      <p:ext uri="{BB962C8B-B14F-4D97-AF65-F5344CB8AC3E}">
        <p14:creationId xmlns:p14="http://schemas.microsoft.com/office/powerpoint/2010/main" val="177429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C032F75-F5AC-4D84-98D0-DD0FB8A25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A21D3B4-EB95-40D8-ADD4-C28637F87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Freeform 11">
            <a:extLst>
              <a:ext uri="{FF2B5EF4-FFF2-40B4-BE49-F238E27FC236}">
                <a16:creationId xmlns:a16="http://schemas.microsoft.com/office/drawing/2014/main" id="{EC402CCD-3D73-4427-910D-80A619EAD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3CB8A7-F934-41F2-8271-5E6390809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es-CL" sz="1900">
                <a:solidFill>
                  <a:schemeClr val="accent1"/>
                </a:solidFill>
              </a:rPr>
              <a:t>celebrations</a:t>
            </a:r>
          </a:p>
        </p:txBody>
      </p:sp>
      <p:pic>
        <p:nvPicPr>
          <p:cNvPr id="1026" name="Picture 2" descr="The very strange history of the Easter Bunny">
            <a:extLst>
              <a:ext uri="{FF2B5EF4-FFF2-40B4-BE49-F238E27FC236}">
                <a16:creationId xmlns:a16="http://schemas.microsoft.com/office/drawing/2014/main" id="{6ACAE6DC-87D3-4BB0-B72E-3E48B986AF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4" r="23695" b="-2"/>
          <a:stretch/>
        </p:blipFill>
        <p:spPr bwMode="auto">
          <a:xfrm>
            <a:off x="1097141" y="643464"/>
            <a:ext cx="5637845" cy="526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0F0E5124-3310-4B29-929D-729622827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9328" y="1655065"/>
            <a:ext cx="3090672" cy="4224528"/>
          </a:xfrm>
        </p:spPr>
        <p:txBody>
          <a:bodyPr>
            <a:normAutofit/>
          </a:bodyPr>
          <a:lstStyle/>
          <a:p>
            <a:r>
              <a:rPr lang="en-US" sz="1600">
                <a:solidFill>
                  <a:srgbClr val="FFFFFF"/>
                </a:solidFill>
              </a:rPr>
              <a:t>EASTER</a:t>
            </a:r>
          </a:p>
          <a:p>
            <a:endParaRPr lang="en-US" sz="1600">
              <a:solidFill>
                <a:srgbClr val="FFFFFF"/>
              </a:solidFill>
            </a:endParaRPr>
          </a:p>
          <a:p>
            <a:r>
              <a:rPr lang="en-US" sz="1600">
                <a:solidFill>
                  <a:srgbClr val="FFFFFF"/>
                </a:solidFill>
              </a:rPr>
              <a:t>April </a:t>
            </a:r>
          </a:p>
        </p:txBody>
      </p:sp>
    </p:spTree>
    <p:extLst>
      <p:ext uri="{BB962C8B-B14F-4D97-AF65-F5344CB8AC3E}">
        <p14:creationId xmlns:p14="http://schemas.microsoft.com/office/powerpoint/2010/main" val="402877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Freeform 6">
            <a:extLst>
              <a:ext uri="{FF2B5EF4-FFF2-40B4-BE49-F238E27FC236}">
                <a16:creationId xmlns:a16="http://schemas.microsoft.com/office/drawing/2014/main" id="{126ADEF2-2BA7-419F-A580-9C6541A73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057" name="Rectangle 76">
            <a:extLst>
              <a:ext uri="{FF2B5EF4-FFF2-40B4-BE49-F238E27FC236}">
                <a16:creationId xmlns:a16="http://schemas.microsoft.com/office/drawing/2014/main" id="{2B146248-6675-4D3A-B34A-7363E28C91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058" name="Rectangle 78">
            <a:extLst>
              <a:ext uri="{FF2B5EF4-FFF2-40B4-BE49-F238E27FC236}">
                <a16:creationId xmlns:a16="http://schemas.microsoft.com/office/drawing/2014/main" id="{8E52EA45-4231-40F0-A5F9-509764441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59" name="Freeform 22">
            <a:extLst>
              <a:ext uri="{FF2B5EF4-FFF2-40B4-BE49-F238E27FC236}">
                <a16:creationId xmlns:a16="http://schemas.microsoft.com/office/drawing/2014/main" id="{E26580E3-C3E7-4C81-9BC7-D725DBB74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5983F8-33C4-4DAD-A6E9-0CC8A700D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54" y="643464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800" spc="800"/>
              <a:t>MERRY CHRISTMAS</a:t>
            </a:r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86AF5758-BF27-417A-95C1-997CBD665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54" y="5338354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cap="all" spc="400">
                <a:solidFill>
                  <a:schemeClr val="bg2"/>
                </a:solidFill>
              </a:rPr>
              <a:t>December</a:t>
            </a:r>
          </a:p>
        </p:txBody>
      </p:sp>
      <p:pic>
        <p:nvPicPr>
          <p:cNvPr id="2050" name="Picture 2" descr="Merry Christmas Greeting Card And New Year Best Wishes Design... Royalty  Free Cliparts, Vectors, And Stock Illustration. Image 109651077.">
            <a:extLst>
              <a:ext uri="{FF2B5EF4-FFF2-40B4-BE49-F238E27FC236}">
                <a16:creationId xmlns:a16="http://schemas.microsoft.com/office/drawing/2014/main" id="{A5DAC876-F3B3-4AD4-93AC-A81132A4AE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" r="10237" b="-2"/>
          <a:stretch/>
        </p:blipFill>
        <p:spPr bwMode="auto">
          <a:xfrm>
            <a:off x="5462920" y="643464"/>
            <a:ext cx="5975086" cy="557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40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 6">
            <a:extLst>
              <a:ext uri="{FF2B5EF4-FFF2-40B4-BE49-F238E27FC236}">
                <a16:creationId xmlns:a16="http://schemas.microsoft.com/office/drawing/2014/main" id="{126ADEF2-2BA7-419F-A580-9C6541A73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B146248-6675-4D3A-B34A-7363E28C91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8E52EA45-4231-40F0-A5F9-509764441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3" name="Freeform 22">
            <a:extLst>
              <a:ext uri="{FF2B5EF4-FFF2-40B4-BE49-F238E27FC236}">
                <a16:creationId xmlns:a16="http://schemas.microsoft.com/office/drawing/2014/main" id="{E26580E3-C3E7-4C81-9BC7-D725DBB74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D4B312-4AB7-4A7C-8D62-5871D0727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54" y="643464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800" spc="800"/>
              <a:t>halloween</a:t>
            </a:r>
          </a:p>
        </p:txBody>
      </p:sp>
      <p:sp>
        <p:nvSpPr>
          <p:cNvPr id="3080" name="Content Placeholder 3077">
            <a:extLst>
              <a:ext uri="{FF2B5EF4-FFF2-40B4-BE49-F238E27FC236}">
                <a16:creationId xmlns:a16="http://schemas.microsoft.com/office/drawing/2014/main" id="{7CB25578-FDAA-45BA-8600-86D2FD7D8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54" y="5338354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cap="all" spc="400">
                <a:solidFill>
                  <a:schemeClr val="bg2"/>
                </a:solidFill>
              </a:rPr>
              <a:t>October </a:t>
            </a:r>
          </a:p>
        </p:txBody>
      </p:sp>
      <p:pic>
        <p:nvPicPr>
          <p:cNvPr id="3074" name="Picture 2" descr="Estación del siglo 105.3 | 31 de Octubre: Halloween. ¿Qué es? ¿Por qué se  celebra?">
            <a:extLst>
              <a:ext uri="{FF2B5EF4-FFF2-40B4-BE49-F238E27FC236}">
                <a16:creationId xmlns:a16="http://schemas.microsoft.com/office/drawing/2014/main" id="{0C727679-7E7D-4C82-9932-A21762690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40297" y="1681490"/>
            <a:ext cx="6220332" cy="349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48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6">
            <a:extLst>
              <a:ext uri="{FF2B5EF4-FFF2-40B4-BE49-F238E27FC236}">
                <a16:creationId xmlns:a16="http://schemas.microsoft.com/office/drawing/2014/main" id="{126ADEF2-2BA7-419F-A580-9C6541A73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B146248-6675-4D3A-B34A-7363E28C91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E52EA45-4231-40F0-A5F9-509764441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1" name="Freeform 22">
            <a:extLst>
              <a:ext uri="{FF2B5EF4-FFF2-40B4-BE49-F238E27FC236}">
                <a16:creationId xmlns:a16="http://schemas.microsoft.com/office/drawing/2014/main" id="{E26580E3-C3E7-4C81-9BC7-D725DBB74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BBF226-20D5-4B0C-ACFB-ACCCD202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54" y="643464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spc="800"/>
              <a:t>Happy new year</a:t>
            </a:r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88A5693E-09BF-4FFC-AC5A-EDABB4A96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54" y="5338354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cap="all" spc="400">
                <a:solidFill>
                  <a:schemeClr val="bg2"/>
                </a:solidFill>
              </a:rPr>
              <a:t>January </a:t>
            </a:r>
          </a:p>
        </p:txBody>
      </p:sp>
      <p:pic>
        <p:nvPicPr>
          <p:cNvPr id="4098" name="Picture 2" descr="Happy and healthy new year! - Harrie Smolders">
            <a:extLst>
              <a:ext uri="{FF2B5EF4-FFF2-40B4-BE49-F238E27FC236}">
                <a16:creationId xmlns:a16="http://schemas.microsoft.com/office/drawing/2014/main" id="{BFB740EA-C0A9-44D3-AC07-BA4883664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40297" y="1230516"/>
            <a:ext cx="6220332" cy="440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39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6">
            <a:extLst>
              <a:ext uri="{FF2B5EF4-FFF2-40B4-BE49-F238E27FC236}">
                <a16:creationId xmlns:a16="http://schemas.microsoft.com/office/drawing/2014/main" id="{126ADEF2-2BA7-419F-A580-9C6541A73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B146248-6675-4D3A-B34A-7363E28C91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E52EA45-4231-40F0-A5F9-509764441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1" name="Freeform 22">
            <a:extLst>
              <a:ext uri="{FF2B5EF4-FFF2-40B4-BE49-F238E27FC236}">
                <a16:creationId xmlns:a16="http://schemas.microsoft.com/office/drawing/2014/main" id="{E26580E3-C3E7-4C81-9BC7-D725DBB74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4695443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17197F-7C1E-4AF7-9F2C-02DD191C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54" y="643464"/>
            <a:ext cx="3437290" cy="4374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spc="800"/>
              <a:t>Valentine´s day</a:t>
            </a:r>
          </a:p>
        </p:txBody>
      </p:sp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970F8DF2-BE6C-4EF6-AC78-ED0F13D4C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54" y="5338354"/>
            <a:ext cx="3437290" cy="10761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600" b="1" cap="all" spc="400">
                <a:solidFill>
                  <a:schemeClr val="bg2"/>
                </a:solidFill>
              </a:rPr>
              <a:t>February </a:t>
            </a:r>
          </a:p>
        </p:txBody>
      </p:sp>
      <p:pic>
        <p:nvPicPr>
          <p:cNvPr id="5122" name="Picture 2" descr="7 Caring Valentine's Day Gifts to Celebrate Love in 2020">
            <a:extLst>
              <a:ext uri="{FF2B5EF4-FFF2-40B4-BE49-F238E27FC236}">
                <a16:creationId xmlns:a16="http://schemas.microsoft.com/office/drawing/2014/main" id="{8A134D39-50D3-40FA-A1A3-7CE886B67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40297" y="1836998"/>
            <a:ext cx="6220332" cy="318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05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C032F75-F5AC-4D84-98D0-DD0FB8A25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A21D3B4-EB95-40D8-ADD4-C28637F87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Freeform 11">
            <a:extLst>
              <a:ext uri="{FF2B5EF4-FFF2-40B4-BE49-F238E27FC236}">
                <a16:creationId xmlns:a16="http://schemas.microsoft.com/office/drawing/2014/main" id="{EC402CCD-3D73-4427-910D-80A619EAD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8E3766-5611-4AEC-8CBE-A0FEE1246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es-CL" sz="1900">
                <a:solidFill>
                  <a:schemeClr val="accent1"/>
                </a:solidFill>
              </a:rPr>
              <a:t>Thanksgiving day</a:t>
            </a:r>
          </a:p>
        </p:txBody>
      </p:sp>
      <p:pic>
        <p:nvPicPr>
          <p:cNvPr id="6146" name="Picture 2" descr="Así se vive el Thanksgiving Day en Estados Unidos">
            <a:extLst>
              <a:ext uri="{FF2B5EF4-FFF2-40B4-BE49-F238E27FC236}">
                <a16:creationId xmlns:a16="http://schemas.microsoft.com/office/drawing/2014/main" id="{B10A7AC2-3A75-4869-8D6D-646FC17EF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6927" y="1435341"/>
            <a:ext cx="5978273" cy="367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Content Placeholder 6149">
            <a:extLst>
              <a:ext uri="{FF2B5EF4-FFF2-40B4-BE49-F238E27FC236}">
                <a16:creationId xmlns:a16="http://schemas.microsoft.com/office/drawing/2014/main" id="{AE572631-D90C-4AE5-BBB5-45FA88691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9328" y="1655065"/>
            <a:ext cx="3090672" cy="4224528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November </a:t>
            </a:r>
          </a:p>
        </p:txBody>
      </p:sp>
    </p:spTree>
    <p:extLst>
      <p:ext uri="{BB962C8B-B14F-4D97-AF65-F5344CB8AC3E}">
        <p14:creationId xmlns:p14="http://schemas.microsoft.com/office/powerpoint/2010/main" val="3380800488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Panorámica</PresentationFormat>
  <Paragraphs>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Distintivo</vt:lpstr>
      <vt:lpstr>Unit3:the natural world</vt:lpstr>
      <vt:lpstr>Objective: </vt:lpstr>
      <vt:lpstr>celebrations</vt:lpstr>
      <vt:lpstr>MERRY CHRISTMAS</vt:lpstr>
      <vt:lpstr>halloween</vt:lpstr>
      <vt:lpstr>Happy new year</vt:lpstr>
      <vt:lpstr>Valentine´s day</vt:lpstr>
      <vt:lpstr>Thanksgiving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Unit3:the natural world</dc:title>
  <dc:creator>pamela Knuckey</dc:creator>
  <cp:lastModifiedBy>pamela Knuckey</cp:lastModifiedBy>
  <cp:revision>1</cp:revision>
  <dcterms:created xsi:type="dcterms:W3CDTF">2020-09-23T14:02:16Z</dcterms:created>
  <dcterms:modified xsi:type="dcterms:W3CDTF">2020-09-23T14:03:54Z</dcterms:modified>
</cp:coreProperties>
</file>