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7318B8-0AA2-4BA1-AA24-FFD8CF7181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UNIT2: AROUND TOWN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8DC1895-BA2D-490C-B2BB-78FD6C7515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Grade: 6th</a:t>
            </a:r>
          </a:p>
          <a:p>
            <a:r>
              <a:rPr lang="es-CL" dirty="0"/>
              <a:t>Miss Pamela Knuckey</a:t>
            </a:r>
          </a:p>
        </p:txBody>
      </p:sp>
    </p:spTree>
    <p:extLst>
      <p:ext uri="{BB962C8B-B14F-4D97-AF65-F5344CB8AC3E}">
        <p14:creationId xmlns:p14="http://schemas.microsoft.com/office/powerpoint/2010/main" val="2053197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B382A7-2D2B-4803-B938-327A77737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244" y="2638044"/>
            <a:ext cx="4492932" cy="3263206"/>
          </a:xfrm>
        </p:spPr>
        <p:txBody>
          <a:bodyPr>
            <a:normAutofit/>
          </a:bodyPr>
          <a:lstStyle/>
          <a:p>
            <a:r>
              <a:rPr lang="es-CL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Practicar y pronunciar las rutinas diarias en inglés</a:t>
            </a:r>
            <a:endParaRPr lang="es-CL" sz="3600" dirty="0"/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D43721A6-FEC0-463C-9B9C-B96C6888E8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43605" y="964692"/>
            <a:ext cx="5440680" cy="4936558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50E3799-9952-4F22-9C21-8EA2CA25DD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0699" y="1128683"/>
            <a:ext cx="5106493" cy="46085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35F7DBF-DE25-411C-953E-6CDA394A47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2789" y="2022189"/>
            <a:ext cx="4782312" cy="2821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648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CF1511-A2B5-4B79-A1D3-42D39D2A8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404872"/>
            <a:ext cx="3044950" cy="162779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dirty="0">
                <a:solidFill>
                  <a:srgbClr val="262626"/>
                </a:solidFill>
              </a:rPr>
              <a:t>Speaking skills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AFB1C8-355E-4D92-B894-A209E2C2C7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0"/>
            <a:ext cx="753770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1CFA850-C9A6-49DE-B297-F277449904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94376" y="651301"/>
            <a:ext cx="6257544" cy="5240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537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3591C8-EAEB-43E8-A0B5-B0A9FC6F6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0" y="261324"/>
            <a:ext cx="3044953" cy="1174991"/>
          </a:xfrm>
        </p:spPr>
        <p:txBody>
          <a:bodyPr>
            <a:normAutofit/>
          </a:bodyPr>
          <a:lstStyle/>
          <a:p>
            <a:r>
              <a:rPr lang="es-CL" sz="1400" dirty="0"/>
              <a:t>Cómo puedo mejorar mi habilidad de hablar inglés?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9AC7E9-C301-48EB-8E13-7F8F2BB2B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1" y="1801374"/>
            <a:ext cx="3044952" cy="3255252"/>
          </a:xfrm>
        </p:spPr>
        <p:txBody>
          <a:bodyPr>
            <a:noAutofit/>
          </a:bodyPr>
          <a:lstStyle/>
          <a:p>
            <a:r>
              <a:rPr lang="es-CL" sz="2400" dirty="0">
                <a:latin typeface="AngsanaUPC" panose="02020603050405020304" pitchFamily="18" charset="-34"/>
                <a:cs typeface="AngsanaUPC" panose="02020603050405020304" pitchFamily="18" charset="-34"/>
              </a:rPr>
              <a:t>1- Practicar lo que hablaré</a:t>
            </a:r>
          </a:p>
          <a:p>
            <a:r>
              <a:rPr lang="es-CL" sz="2400" dirty="0">
                <a:latin typeface="AngsanaUPC" panose="02020603050405020304" pitchFamily="18" charset="-34"/>
                <a:cs typeface="AngsanaUPC" panose="02020603050405020304" pitchFamily="18" charset="-34"/>
              </a:rPr>
              <a:t>2- Conocer el vocabulario del que hablaré </a:t>
            </a:r>
          </a:p>
          <a:p>
            <a:r>
              <a:rPr lang="es-CL" sz="2400" dirty="0">
                <a:latin typeface="AngsanaUPC" panose="02020603050405020304" pitchFamily="18" charset="-34"/>
                <a:cs typeface="AngsanaUPC" panose="02020603050405020304" pitchFamily="18" charset="-34"/>
              </a:rPr>
              <a:t>3- Practicar mi fluidez</a:t>
            </a:r>
          </a:p>
          <a:p>
            <a:r>
              <a:rPr lang="es-CL" sz="2400" dirty="0">
                <a:latin typeface="AngsanaUPC" panose="02020603050405020304" pitchFamily="18" charset="-34"/>
                <a:cs typeface="AngsanaUPC" panose="02020603050405020304" pitchFamily="18" charset="-34"/>
              </a:rPr>
              <a:t>4- Practicar la gramática </a:t>
            </a:r>
          </a:p>
          <a:p>
            <a:r>
              <a:rPr lang="es-CL" sz="2400" dirty="0">
                <a:latin typeface="AngsanaUPC" panose="02020603050405020304" pitchFamily="18" charset="-34"/>
                <a:cs typeface="AngsanaUPC" panose="02020603050405020304" pitchFamily="18" charset="-34"/>
              </a:rPr>
              <a:t>5- Buscar los sonidos y pronunciación correcta si no conozco una palabra en algún traductor con apoyo auditivo. </a:t>
            </a:r>
          </a:p>
          <a:p>
            <a:r>
              <a:rPr lang="es-CL" sz="2400" dirty="0">
                <a:latin typeface="AngsanaUPC" panose="02020603050405020304" pitchFamily="18" charset="-34"/>
                <a:cs typeface="AngsanaUPC" panose="02020603050405020304" pitchFamily="18" charset="-34"/>
              </a:rPr>
              <a:t>6- sentirme segura o seguro de mis capacidades como hablante</a:t>
            </a:r>
            <a:endParaRPr lang="es-CL" sz="24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15BBE5A-F3BA-4EA2-8DA6-058AC76581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261" r="2809" b="-1"/>
          <a:stretch/>
        </p:blipFill>
        <p:spPr>
          <a:xfrm>
            <a:off x="4654296" y="10"/>
            <a:ext cx="7537704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822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D62D676-9C4F-4F6B-8D66-278B6EBEF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54767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9C18CCD-40BB-4AEF-92AD-1CFB72B1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7599" y="4928136"/>
            <a:ext cx="7729728" cy="1134402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>
                <a:solidFill>
                  <a:srgbClr val="1D2C31"/>
                </a:solidFill>
              </a:rPr>
              <a:t>Buscar recursos para poder apoyar mi habilidad de hablar 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2DABDD17-8EE9-44A1-B1F3-A2AA26C627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09704" y="960118"/>
            <a:ext cx="8572591" cy="3556535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5599F9B-2D23-4584-874D-4E32A73D1784}"/>
              </a:ext>
            </a:extLst>
          </p:cNvPr>
          <p:cNvSpPr txBox="1"/>
          <p:nvPr/>
        </p:nvSpPr>
        <p:spPr>
          <a:xfrm>
            <a:off x="633046" y="478302"/>
            <a:ext cx="64289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400" dirty="0">
                <a:solidFill>
                  <a:schemeClr val="bg1"/>
                </a:solidFill>
              </a:rPr>
              <a:t>www.WordReference.com</a:t>
            </a:r>
          </a:p>
        </p:txBody>
      </p:sp>
    </p:spTree>
    <p:extLst>
      <p:ext uri="{BB962C8B-B14F-4D97-AF65-F5344CB8AC3E}">
        <p14:creationId xmlns:p14="http://schemas.microsoft.com/office/powerpoint/2010/main" val="2748877975"/>
      </p:ext>
    </p:extLst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Parcel">
      <a:dk1>
        <a:srgbClr val="000000"/>
      </a:dk1>
      <a:lt1>
        <a:srgbClr val="FFFFFF"/>
      </a:lt1>
      <a:dk2>
        <a:srgbClr val="635D4D"/>
      </a:dk2>
      <a:lt2>
        <a:srgbClr val="D8D6BA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D25814"/>
      </a:hlink>
      <a:folHlink>
        <a:srgbClr val="849A0A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92</Words>
  <Application>Microsoft Office PowerPoint</Application>
  <PresentationFormat>Panorámica</PresentationFormat>
  <Paragraphs>14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AngsanaUPC</vt:lpstr>
      <vt:lpstr>Arial</vt:lpstr>
      <vt:lpstr>Calibri</vt:lpstr>
      <vt:lpstr>Gill Sans MT</vt:lpstr>
      <vt:lpstr>Paquete</vt:lpstr>
      <vt:lpstr>UNIT2: AROUND TOWN</vt:lpstr>
      <vt:lpstr>Presentación de PowerPoint</vt:lpstr>
      <vt:lpstr>Speaking skills</vt:lpstr>
      <vt:lpstr>Cómo puedo mejorar mi habilidad de hablar inglés?</vt:lpstr>
      <vt:lpstr>Buscar recursos para poder apoyar mi habilidad de hablar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UNIT2: AROUND TOWN</dc:title>
  <dc:creator>pamela Knuckey</dc:creator>
  <cp:lastModifiedBy>pamela Knuckey</cp:lastModifiedBy>
  <cp:revision>1</cp:revision>
  <dcterms:created xsi:type="dcterms:W3CDTF">2020-09-02T03:52:56Z</dcterms:created>
  <dcterms:modified xsi:type="dcterms:W3CDTF">2020-09-02T03:55:07Z</dcterms:modified>
</cp:coreProperties>
</file>