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318B8-0AA2-4BA1-AA24-FFD8CF7181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UNIT2: AROUND TOWN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DC1895-BA2D-490C-B2BB-78FD6C7515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Grade: 6th</a:t>
            </a:r>
          </a:p>
          <a:p>
            <a:r>
              <a:rPr lang="es-CL" dirty="0"/>
              <a:t>Miss Pamela Knuckey</a:t>
            </a:r>
          </a:p>
        </p:txBody>
      </p:sp>
    </p:spTree>
    <p:extLst>
      <p:ext uri="{BB962C8B-B14F-4D97-AF65-F5344CB8AC3E}">
        <p14:creationId xmlns:p14="http://schemas.microsoft.com/office/powerpoint/2010/main" val="2053197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B382A7-2D2B-4803-B938-327A77737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4492932" cy="3263206"/>
          </a:xfrm>
        </p:spPr>
        <p:txBody>
          <a:bodyPr>
            <a:normAutofit/>
          </a:bodyPr>
          <a:lstStyle/>
          <a:p>
            <a:r>
              <a:rPr lang="es-C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Practicar y pronunciar las rutinas diarias en inglés</a:t>
            </a:r>
            <a:endParaRPr lang="es-CL" sz="3600" dirty="0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D43721A6-FEC0-463C-9B9C-B96C6888E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3605" y="964692"/>
            <a:ext cx="5440680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0E3799-9952-4F22-9C21-8EA2CA25D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0699" y="1128683"/>
            <a:ext cx="5106493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35F7DBF-DE25-411C-953E-6CDA394A4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2789" y="2022189"/>
            <a:ext cx="4782312" cy="282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4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F1511-A2B5-4B79-A1D3-42D39D2A8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>
                <a:solidFill>
                  <a:srgbClr val="262626"/>
                </a:solidFill>
              </a:rPr>
              <a:t>Speaking skills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AFB1C8-355E-4D92-B894-A209E2C2C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1CFA850-C9A6-49DE-B297-F277449904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651301"/>
            <a:ext cx="6257544" cy="524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537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591C8-EAEB-43E8-A0B5-B0A9FC6F6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0" y="261324"/>
            <a:ext cx="3044953" cy="1174991"/>
          </a:xfrm>
        </p:spPr>
        <p:txBody>
          <a:bodyPr>
            <a:normAutofit/>
          </a:bodyPr>
          <a:lstStyle/>
          <a:p>
            <a:r>
              <a:rPr lang="es-CL" sz="1400" dirty="0"/>
              <a:t>Cómo puedo mejorar mi habilidad de hablar inglés?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9AC7E9-C301-48EB-8E13-7F8F2BB2B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1801374"/>
            <a:ext cx="3044952" cy="3255252"/>
          </a:xfrm>
        </p:spPr>
        <p:txBody>
          <a:bodyPr>
            <a:noAutofit/>
          </a:bodyPr>
          <a:lstStyle/>
          <a:p>
            <a:r>
              <a:rPr lang="es-CL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1- Practicar lo que hablaré</a:t>
            </a:r>
          </a:p>
          <a:p>
            <a:r>
              <a:rPr lang="es-CL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2- Conocer el vocabulario del que hablaré </a:t>
            </a:r>
          </a:p>
          <a:p>
            <a:r>
              <a:rPr lang="es-CL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3- Practicar mi fluidez</a:t>
            </a:r>
          </a:p>
          <a:p>
            <a:r>
              <a:rPr lang="es-CL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4- Practicar la gramática </a:t>
            </a:r>
          </a:p>
          <a:p>
            <a:r>
              <a:rPr lang="es-CL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5- Buscar los sonidos y pronunciación correcta si no conozco una palabra en algún traductor con apoyo auditivo. </a:t>
            </a:r>
          </a:p>
          <a:p>
            <a:r>
              <a:rPr lang="es-CL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6- sentirme segura o seguro de mis capacidades como hablante</a:t>
            </a:r>
            <a:endParaRPr lang="es-CL" sz="2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15BBE5A-F3BA-4EA2-8DA6-058AC76581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61" r="2809" b="-1"/>
          <a:stretch/>
        </p:blipFill>
        <p:spPr>
          <a:xfrm>
            <a:off x="4654296" y="10"/>
            <a:ext cx="753770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2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62D676-9C4F-4F6B-8D66-278B6EBEF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54767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9C18CCD-40BB-4AEF-92AD-1CFB72B1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599" y="4928136"/>
            <a:ext cx="7729728" cy="1134402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>
                <a:solidFill>
                  <a:srgbClr val="1D2C31"/>
                </a:solidFill>
              </a:rPr>
              <a:t>Buscar recursos para poder apoyar mi habilidad de hablar 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2DABDD17-8EE9-44A1-B1F3-A2AA26C627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9704" y="960118"/>
            <a:ext cx="8572591" cy="355653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5599F9B-2D23-4584-874D-4E32A73D1784}"/>
              </a:ext>
            </a:extLst>
          </p:cNvPr>
          <p:cNvSpPr txBox="1"/>
          <p:nvPr/>
        </p:nvSpPr>
        <p:spPr>
          <a:xfrm>
            <a:off x="633046" y="478302"/>
            <a:ext cx="6428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dirty="0">
                <a:solidFill>
                  <a:schemeClr val="bg1"/>
                </a:solidFill>
              </a:rPr>
              <a:t>www.WordReference.com</a:t>
            </a:r>
          </a:p>
        </p:txBody>
      </p:sp>
    </p:spTree>
    <p:extLst>
      <p:ext uri="{BB962C8B-B14F-4D97-AF65-F5344CB8AC3E}">
        <p14:creationId xmlns:p14="http://schemas.microsoft.com/office/powerpoint/2010/main" val="2748877975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92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AngsanaUPC</vt:lpstr>
      <vt:lpstr>Arial</vt:lpstr>
      <vt:lpstr>Calibri</vt:lpstr>
      <vt:lpstr>Gill Sans MT</vt:lpstr>
      <vt:lpstr>Paquete</vt:lpstr>
      <vt:lpstr>UNIT2: AROUND TOWN</vt:lpstr>
      <vt:lpstr>Presentación de PowerPoint</vt:lpstr>
      <vt:lpstr>Speaking skills</vt:lpstr>
      <vt:lpstr>Cómo puedo mejorar mi habilidad de hablar inglés?</vt:lpstr>
      <vt:lpstr>Buscar recursos para poder apoyar mi habilidad de hablar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AROUND TOWN</dc:title>
  <dc:creator>pamela Knuckey</dc:creator>
  <cp:lastModifiedBy>pamela Knuckey</cp:lastModifiedBy>
  <cp:revision>1</cp:revision>
  <dcterms:created xsi:type="dcterms:W3CDTF">2020-09-02T03:52:56Z</dcterms:created>
  <dcterms:modified xsi:type="dcterms:W3CDTF">2020-09-02T03:55:07Z</dcterms:modified>
</cp:coreProperties>
</file>