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11B4D-91F3-402E-AF3A-5774C399986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847ED06-DBE2-4DCB-A855-52DEF8409D93}">
      <dgm:prSet/>
      <dgm:spPr/>
      <dgm:t>
        <a:bodyPr/>
        <a:lstStyle/>
        <a:p>
          <a:r>
            <a:rPr lang="es-CL"/>
            <a:t>1- wake up : despertar</a:t>
          </a:r>
          <a:endParaRPr lang="en-US"/>
        </a:p>
      </dgm:t>
    </dgm:pt>
    <dgm:pt modelId="{04DAFF8D-65F8-4C4A-8A2F-4A1101BF5DF3}" type="parTrans" cxnId="{6B8B4696-7B6F-42F1-8429-6630479FCBF6}">
      <dgm:prSet/>
      <dgm:spPr/>
      <dgm:t>
        <a:bodyPr/>
        <a:lstStyle/>
        <a:p>
          <a:endParaRPr lang="en-US"/>
        </a:p>
      </dgm:t>
    </dgm:pt>
    <dgm:pt modelId="{B872C46B-922A-4E24-813F-2587B8958D8F}" type="sibTrans" cxnId="{6B8B4696-7B6F-42F1-8429-6630479FCBF6}">
      <dgm:prSet/>
      <dgm:spPr/>
      <dgm:t>
        <a:bodyPr/>
        <a:lstStyle/>
        <a:p>
          <a:endParaRPr lang="en-US"/>
        </a:p>
      </dgm:t>
    </dgm:pt>
    <dgm:pt modelId="{4F15BF39-21BC-44DE-816D-B0820760A86D}">
      <dgm:prSet/>
      <dgm:spPr/>
      <dgm:t>
        <a:bodyPr/>
        <a:lstStyle/>
        <a:p>
          <a:r>
            <a:rPr lang="es-CL"/>
            <a:t>2- take a shower: ducharse</a:t>
          </a:r>
          <a:endParaRPr lang="en-US"/>
        </a:p>
      </dgm:t>
    </dgm:pt>
    <dgm:pt modelId="{288DC77D-AF32-4709-8072-DB3A4BFB6923}" type="parTrans" cxnId="{821A3C03-F427-42C8-B333-6C2D1B465565}">
      <dgm:prSet/>
      <dgm:spPr/>
      <dgm:t>
        <a:bodyPr/>
        <a:lstStyle/>
        <a:p>
          <a:endParaRPr lang="en-US"/>
        </a:p>
      </dgm:t>
    </dgm:pt>
    <dgm:pt modelId="{3B55E916-C19B-4EF9-BA62-8151A1654058}" type="sibTrans" cxnId="{821A3C03-F427-42C8-B333-6C2D1B465565}">
      <dgm:prSet/>
      <dgm:spPr/>
      <dgm:t>
        <a:bodyPr/>
        <a:lstStyle/>
        <a:p>
          <a:endParaRPr lang="en-US"/>
        </a:p>
      </dgm:t>
    </dgm:pt>
    <dgm:pt modelId="{5C8DBD3B-5EB1-41BF-AF67-A2C9FC3A1941}">
      <dgm:prSet/>
      <dgm:spPr/>
      <dgm:t>
        <a:bodyPr/>
        <a:lstStyle/>
        <a:p>
          <a:r>
            <a:rPr lang="es-CL"/>
            <a:t>3- have breakfast: tomar desayuno</a:t>
          </a:r>
          <a:endParaRPr lang="en-US"/>
        </a:p>
      </dgm:t>
    </dgm:pt>
    <dgm:pt modelId="{AB2A46AA-8796-4529-8B9B-0BA3DF6787A0}" type="parTrans" cxnId="{DA9AEFB9-F63D-4BB8-AF4D-371F72290E6B}">
      <dgm:prSet/>
      <dgm:spPr/>
      <dgm:t>
        <a:bodyPr/>
        <a:lstStyle/>
        <a:p>
          <a:endParaRPr lang="en-US"/>
        </a:p>
      </dgm:t>
    </dgm:pt>
    <dgm:pt modelId="{EA7B6236-2862-403F-8EAE-C4EF509BEB6C}" type="sibTrans" cxnId="{DA9AEFB9-F63D-4BB8-AF4D-371F72290E6B}">
      <dgm:prSet/>
      <dgm:spPr/>
      <dgm:t>
        <a:bodyPr/>
        <a:lstStyle/>
        <a:p>
          <a:endParaRPr lang="en-US"/>
        </a:p>
      </dgm:t>
    </dgm:pt>
    <dgm:pt modelId="{D098136F-2B46-4C96-AC58-896D0D06CEC8}">
      <dgm:prSet/>
      <dgm:spPr/>
      <dgm:t>
        <a:bodyPr/>
        <a:lstStyle/>
        <a:p>
          <a:r>
            <a:rPr lang="es-CL"/>
            <a:t>4- go to school: ir al colegio</a:t>
          </a:r>
          <a:endParaRPr lang="en-US"/>
        </a:p>
      </dgm:t>
    </dgm:pt>
    <dgm:pt modelId="{87B130E7-BABE-409E-AA92-2CED9323111F}" type="parTrans" cxnId="{2BD439FC-9BB0-41A2-A892-2DF55860BBDA}">
      <dgm:prSet/>
      <dgm:spPr/>
      <dgm:t>
        <a:bodyPr/>
        <a:lstStyle/>
        <a:p>
          <a:endParaRPr lang="en-US"/>
        </a:p>
      </dgm:t>
    </dgm:pt>
    <dgm:pt modelId="{BCD4E0C8-11FB-4FF8-9C56-3DF3FD716E7B}" type="sibTrans" cxnId="{2BD439FC-9BB0-41A2-A892-2DF55860BBDA}">
      <dgm:prSet/>
      <dgm:spPr/>
      <dgm:t>
        <a:bodyPr/>
        <a:lstStyle/>
        <a:p>
          <a:endParaRPr lang="en-US"/>
        </a:p>
      </dgm:t>
    </dgm:pt>
    <dgm:pt modelId="{E7207996-8649-4904-8B62-8E84EF9C47D4}">
      <dgm:prSet/>
      <dgm:spPr/>
      <dgm:t>
        <a:bodyPr/>
        <a:lstStyle/>
        <a:p>
          <a:r>
            <a:rPr lang="es-CL"/>
            <a:t>5- have lunch : almorzar</a:t>
          </a:r>
          <a:endParaRPr lang="en-US"/>
        </a:p>
      </dgm:t>
    </dgm:pt>
    <dgm:pt modelId="{44D89431-4C31-4F3D-82EC-46123277C22D}" type="parTrans" cxnId="{868AA9CD-BBDA-446F-9F89-C586B9025D3C}">
      <dgm:prSet/>
      <dgm:spPr/>
      <dgm:t>
        <a:bodyPr/>
        <a:lstStyle/>
        <a:p>
          <a:endParaRPr lang="en-US"/>
        </a:p>
      </dgm:t>
    </dgm:pt>
    <dgm:pt modelId="{16DE92E4-A2A1-4BD6-81AB-C5A410C0F4B8}" type="sibTrans" cxnId="{868AA9CD-BBDA-446F-9F89-C586B9025D3C}">
      <dgm:prSet/>
      <dgm:spPr/>
      <dgm:t>
        <a:bodyPr/>
        <a:lstStyle/>
        <a:p>
          <a:endParaRPr lang="en-US"/>
        </a:p>
      </dgm:t>
    </dgm:pt>
    <dgm:pt modelId="{5294E9A8-0234-433E-ACEE-C6F9A432B4CC}">
      <dgm:prSet/>
      <dgm:spPr/>
      <dgm:t>
        <a:bodyPr/>
        <a:lstStyle/>
        <a:p>
          <a:r>
            <a:rPr lang="es-CL"/>
            <a:t>5- do my homework: hacer mi tarea</a:t>
          </a:r>
          <a:endParaRPr lang="en-US"/>
        </a:p>
      </dgm:t>
    </dgm:pt>
    <dgm:pt modelId="{90D61A12-FE91-4776-86BA-A18B316B4870}" type="parTrans" cxnId="{238BF2D1-5C0C-4BD8-AA2A-5FCF5B6884AA}">
      <dgm:prSet/>
      <dgm:spPr/>
      <dgm:t>
        <a:bodyPr/>
        <a:lstStyle/>
        <a:p>
          <a:endParaRPr lang="en-US"/>
        </a:p>
      </dgm:t>
    </dgm:pt>
    <dgm:pt modelId="{D286C31D-16D4-482B-B142-D5EBC4ADF6AE}" type="sibTrans" cxnId="{238BF2D1-5C0C-4BD8-AA2A-5FCF5B6884AA}">
      <dgm:prSet/>
      <dgm:spPr/>
      <dgm:t>
        <a:bodyPr/>
        <a:lstStyle/>
        <a:p>
          <a:endParaRPr lang="en-US"/>
        </a:p>
      </dgm:t>
    </dgm:pt>
    <dgm:pt modelId="{75A12919-48A8-4993-AFFD-04DB99040DFC}">
      <dgm:prSet/>
      <dgm:spPr/>
      <dgm:t>
        <a:bodyPr/>
        <a:lstStyle/>
        <a:p>
          <a:r>
            <a:rPr lang="es-CL"/>
            <a:t>6- have dinner: cenar </a:t>
          </a:r>
          <a:endParaRPr lang="en-US"/>
        </a:p>
      </dgm:t>
    </dgm:pt>
    <dgm:pt modelId="{104268AD-AF8E-44BC-AEB7-49E81C56D761}" type="parTrans" cxnId="{7FE1570C-48C7-405E-B2E1-85D683268517}">
      <dgm:prSet/>
      <dgm:spPr/>
      <dgm:t>
        <a:bodyPr/>
        <a:lstStyle/>
        <a:p>
          <a:endParaRPr lang="en-US"/>
        </a:p>
      </dgm:t>
    </dgm:pt>
    <dgm:pt modelId="{CDB2A1AA-E585-41E4-8E71-083DD03FEA1E}" type="sibTrans" cxnId="{7FE1570C-48C7-405E-B2E1-85D683268517}">
      <dgm:prSet/>
      <dgm:spPr/>
      <dgm:t>
        <a:bodyPr/>
        <a:lstStyle/>
        <a:p>
          <a:endParaRPr lang="en-US"/>
        </a:p>
      </dgm:t>
    </dgm:pt>
    <dgm:pt modelId="{8CE8AB05-6F32-49E7-A248-91A46902499B}">
      <dgm:prSet/>
      <dgm:spPr/>
      <dgm:t>
        <a:bodyPr/>
        <a:lstStyle/>
        <a:p>
          <a:r>
            <a:rPr lang="es-CL"/>
            <a:t>7- watch T.V: ver televisión</a:t>
          </a:r>
          <a:endParaRPr lang="en-US"/>
        </a:p>
      </dgm:t>
    </dgm:pt>
    <dgm:pt modelId="{CD77A84A-C829-4DD3-A07D-BF852C1914A3}" type="parTrans" cxnId="{BB71E335-51D2-4F26-9D01-E41DB66556FF}">
      <dgm:prSet/>
      <dgm:spPr/>
      <dgm:t>
        <a:bodyPr/>
        <a:lstStyle/>
        <a:p>
          <a:endParaRPr lang="en-US"/>
        </a:p>
      </dgm:t>
    </dgm:pt>
    <dgm:pt modelId="{E7ABCAE7-4BC4-47EB-ACDC-9542FE79FCB3}" type="sibTrans" cxnId="{BB71E335-51D2-4F26-9D01-E41DB66556FF}">
      <dgm:prSet/>
      <dgm:spPr/>
      <dgm:t>
        <a:bodyPr/>
        <a:lstStyle/>
        <a:p>
          <a:endParaRPr lang="en-US"/>
        </a:p>
      </dgm:t>
    </dgm:pt>
    <dgm:pt modelId="{FCB0C3B0-E168-4AB5-99E1-967E257154A1}">
      <dgm:prSet/>
      <dgm:spPr/>
      <dgm:t>
        <a:bodyPr/>
        <a:lstStyle/>
        <a:p>
          <a:r>
            <a:rPr lang="es-CL"/>
            <a:t>8- brush my teeth: lavarme los dientes </a:t>
          </a:r>
          <a:endParaRPr lang="en-US"/>
        </a:p>
      </dgm:t>
    </dgm:pt>
    <dgm:pt modelId="{B5E89A94-0CD3-4DCE-AFBE-4409D4495117}" type="parTrans" cxnId="{6493B2EC-6CCB-487C-8792-A0D1C94B2C27}">
      <dgm:prSet/>
      <dgm:spPr/>
      <dgm:t>
        <a:bodyPr/>
        <a:lstStyle/>
        <a:p>
          <a:endParaRPr lang="en-US"/>
        </a:p>
      </dgm:t>
    </dgm:pt>
    <dgm:pt modelId="{5369D36F-0BBC-4B85-A806-CB57BB536030}" type="sibTrans" cxnId="{6493B2EC-6CCB-487C-8792-A0D1C94B2C27}">
      <dgm:prSet/>
      <dgm:spPr/>
      <dgm:t>
        <a:bodyPr/>
        <a:lstStyle/>
        <a:p>
          <a:endParaRPr lang="en-US"/>
        </a:p>
      </dgm:t>
    </dgm:pt>
    <dgm:pt modelId="{2C68BE98-699B-4083-8422-99870C16BD3D}">
      <dgm:prSet/>
      <dgm:spPr/>
      <dgm:t>
        <a:bodyPr/>
        <a:lstStyle/>
        <a:p>
          <a:r>
            <a:rPr lang="es-CL"/>
            <a:t>9- go to bed : ir a acostarse </a:t>
          </a:r>
          <a:endParaRPr lang="en-US"/>
        </a:p>
      </dgm:t>
    </dgm:pt>
    <dgm:pt modelId="{6A1762EE-9649-4483-AE74-F9EDD70F3CA9}" type="parTrans" cxnId="{18682C25-95D3-4DB5-A787-EBE20FB1F9B4}">
      <dgm:prSet/>
      <dgm:spPr/>
      <dgm:t>
        <a:bodyPr/>
        <a:lstStyle/>
        <a:p>
          <a:endParaRPr lang="en-US"/>
        </a:p>
      </dgm:t>
    </dgm:pt>
    <dgm:pt modelId="{81576599-14D2-4ACC-A92E-2D5E95585B52}" type="sibTrans" cxnId="{18682C25-95D3-4DB5-A787-EBE20FB1F9B4}">
      <dgm:prSet/>
      <dgm:spPr/>
      <dgm:t>
        <a:bodyPr/>
        <a:lstStyle/>
        <a:p>
          <a:endParaRPr lang="en-US"/>
        </a:p>
      </dgm:t>
    </dgm:pt>
    <dgm:pt modelId="{3E5FEBA0-A807-4EE0-9A89-23BCA4167295}">
      <dgm:prSet/>
      <dgm:spPr/>
      <dgm:t>
        <a:bodyPr/>
        <a:lstStyle/>
        <a:p>
          <a:r>
            <a:rPr lang="es-CL"/>
            <a:t>10- play with Friends: jugar con amigos</a:t>
          </a:r>
          <a:endParaRPr lang="en-US"/>
        </a:p>
      </dgm:t>
    </dgm:pt>
    <dgm:pt modelId="{320BD458-452E-4E6E-B622-38F5F6A97B6B}" type="parTrans" cxnId="{07292333-AE5A-4B28-8327-0A06A9B63569}">
      <dgm:prSet/>
      <dgm:spPr/>
      <dgm:t>
        <a:bodyPr/>
        <a:lstStyle/>
        <a:p>
          <a:endParaRPr lang="en-US"/>
        </a:p>
      </dgm:t>
    </dgm:pt>
    <dgm:pt modelId="{D365AF31-75E8-42D0-9D64-46BB21EC564B}" type="sibTrans" cxnId="{07292333-AE5A-4B28-8327-0A06A9B63569}">
      <dgm:prSet/>
      <dgm:spPr/>
      <dgm:t>
        <a:bodyPr/>
        <a:lstStyle/>
        <a:p>
          <a:endParaRPr lang="en-US"/>
        </a:p>
      </dgm:t>
    </dgm:pt>
    <dgm:pt modelId="{25FA39BF-308F-4545-80AA-FF777F722FB5}" type="pres">
      <dgm:prSet presAssocID="{F2611B4D-91F3-402E-AF3A-5774C399986B}" presName="Name0" presStyleCnt="0">
        <dgm:presLayoutVars>
          <dgm:dir/>
          <dgm:resizeHandles val="exact"/>
        </dgm:presLayoutVars>
      </dgm:prSet>
      <dgm:spPr/>
    </dgm:pt>
    <dgm:pt modelId="{743BE67C-1CB3-4680-B42E-6951CA74E23B}" type="pres">
      <dgm:prSet presAssocID="{0847ED06-DBE2-4DCB-A855-52DEF8409D93}" presName="node" presStyleLbl="node1" presStyleIdx="0" presStyleCnt="11">
        <dgm:presLayoutVars>
          <dgm:bulletEnabled val="1"/>
        </dgm:presLayoutVars>
      </dgm:prSet>
      <dgm:spPr/>
    </dgm:pt>
    <dgm:pt modelId="{029E82DF-5512-40F8-8848-C22F6D15CFD3}" type="pres">
      <dgm:prSet presAssocID="{B872C46B-922A-4E24-813F-2587B8958D8F}" presName="sibTrans" presStyleLbl="sibTrans1D1" presStyleIdx="0" presStyleCnt="10"/>
      <dgm:spPr/>
    </dgm:pt>
    <dgm:pt modelId="{DFEDD6EA-DAD2-4BF1-BAAF-E624A6218F3E}" type="pres">
      <dgm:prSet presAssocID="{B872C46B-922A-4E24-813F-2587B8958D8F}" presName="connectorText" presStyleLbl="sibTrans1D1" presStyleIdx="0" presStyleCnt="10"/>
      <dgm:spPr/>
    </dgm:pt>
    <dgm:pt modelId="{AD3FA7DB-100F-4D02-8B4C-085ACE094A82}" type="pres">
      <dgm:prSet presAssocID="{4F15BF39-21BC-44DE-816D-B0820760A86D}" presName="node" presStyleLbl="node1" presStyleIdx="1" presStyleCnt="11">
        <dgm:presLayoutVars>
          <dgm:bulletEnabled val="1"/>
        </dgm:presLayoutVars>
      </dgm:prSet>
      <dgm:spPr/>
    </dgm:pt>
    <dgm:pt modelId="{D39BB443-B440-4C89-80E6-3889C12AE178}" type="pres">
      <dgm:prSet presAssocID="{3B55E916-C19B-4EF9-BA62-8151A1654058}" presName="sibTrans" presStyleLbl="sibTrans1D1" presStyleIdx="1" presStyleCnt="10"/>
      <dgm:spPr/>
    </dgm:pt>
    <dgm:pt modelId="{C1782586-ECF8-4FD8-9DA7-B9B204FD9181}" type="pres">
      <dgm:prSet presAssocID="{3B55E916-C19B-4EF9-BA62-8151A1654058}" presName="connectorText" presStyleLbl="sibTrans1D1" presStyleIdx="1" presStyleCnt="10"/>
      <dgm:spPr/>
    </dgm:pt>
    <dgm:pt modelId="{A5DEF9ED-DEC4-4A24-A19B-7418BF89B1C9}" type="pres">
      <dgm:prSet presAssocID="{5C8DBD3B-5EB1-41BF-AF67-A2C9FC3A1941}" presName="node" presStyleLbl="node1" presStyleIdx="2" presStyleCnt="11">
        <dgm:presLayoutVars>
          <dgm:bulletEnabled val="1"/>
        </dgm:presLayoutVars>
      </dgm:prSet>
      <dgm:spPr/>
    </dgm:pt>
    <dgm:pt modelId="{8C676066-7D21-4800-B6CB-E3FB18EF4EF0}" type="pres">
      <dgm:prSet presAssocID="{EA7B6236-2862-403F-8EAE-C4EF509BEB6C}" presName="sibTrans" presStyleLbl="sibTrans1D1" presStyleIdx="2" presStyleCnt="10"/>
      <dgm:spPr/>
    </dgm:pt>
    <dgm:pt modelId="{C7C1B0A7-10FC-4C29-B2EF-66B2AEFC4553}" type="pres">
      <dgm:prSet presAssocID="{EA7B6236-2862-403F-8EAE-C4EF509BEB6C}" presName="connectorText" presStyleLbl="sibTrans1D1" presStyleIdx="2" presStyleCnt="10"/>
      <dgm:spPr/>
    </dgm:pt>
    <dgm:pt modelId="{A5FB7815-85B1-470B-9963-DCD792B598CF}" type="pres">
      <dgm:prSet presAssocID="{D098136F-2B46-4C96-AC58-896D0D06CEC8}" presName="node" presStyleLbl="node1" presStyleIdx="3" presStyleCnt="11">
        <dgm:presLayoutVars>
          <dgm:bulletEnabled val="1"/>
        </dgm:presLayoutVars>
      </dgm:prSet>
      <dgm:spPr/>
    </dgm:pt>
    <dgm:pt modelId="{1F318218-D4CE-41A7-9870-5E0C07C107CF}" type="pres">
      <dgm:prSet presAssocID="{BCD4E0C8-11FB-4FF8-9C56-3DF3FD716E7B}" presName="sibTrans" presStyleLbl="sibTrans1D1" presStyleIdx="3" presStyleCnt="10"/>
      <dgm:spPr/>
    </dgm:pt>
    <dgm:pt modelId="{EA2E8664-A467-48D2-B27C-DB35888A0848}" type="pres">
      <dgm:prSet presAssocID="{BCD4E0C8-11FB-4FF8-9C56-3DF3FD716E7B}" presName="connectorText" presStyleLbl="sibTrans1D1" presStyleIdx="3" presStyleCnt="10"/>
      <dgm:spPr/>
    </dgm:pt>
    <dgm:pt modelId="{F1ECF305-04E5-49B1-8C08-B81760EC5A40}" type="pres">
      <dgm:prSet presAssocID="{E7207996-8649-4904-8B62-8E84EF9C47D4}" presName="node" presStyleLbl="node1" presStyleIdx="4" presStyleCnt="11">
        <dgm:presLayoutVars>
          <dgm:bulletEnabled val="1"/>
        </dgm:presLayoutVars>
      </dgm:prSet>
      <dgm:spPr/>
    </dgm:pt>
    <dgm:pt modelId="{CCC081BB-6664-4DCA-B40D-47EADCB677EF}" type="pres">
      <dgm:prSet presAssocID="{16DE92E4-A2A1-4BD6-81AB-C5A410C0F4B8}" presName="sibTrans" presStyleLbl="sibTrans1D1" presStyleIdx="4" presStyleCnt="10"/>
      <dgm:spPr/>
    </dgm:pt>
    <dgm:pt modelId="{49D8240A-4352-4143-BC9C-2AB25D9CC84B}" type="pres">
      <dgm:prSet presAssocID="{16DE92E4-A2A1-4BD6-81AB-C5A410C0F4B8}" presName="connectorText" presStyleLbl="sibTrans1D1" presStyleIdx="4" presStyleCnt="10"/>
      <dgm:spPr/>
    </dgm:pt>
    <dgm:pt modelId="{17B97DC0-43DD-4A11-BB30-8FA3A78BFAF5}" type="pres">
      <dgm:prSet presAssocID="{5294E9A8-0234-433E-ACEE-C6F9A432B4CC}" presName="node" presStyleLbl="node1" presStyleIdx="5" presStyleCnt="11">
        <dgm:presLayoutVars>
          <dgm:bulletEnabled val="1"/>
        </dgm:presLayoutVars>
      </dgm:prSet>
      <dgm:spPr/>
    </dgm:pt>
    <dgm:pt modelId="{E61E4AD9-A6C2-4994-A49B-966EEEBC914C}" type="pres">
      <dgm:prSet presAssocID="{D286C31D-16D4-482B-B142-D5EBC4ADF6AE}" presName="sibTrans" presStyleLbl="sibTrans1D1" presStyleIdx="5" presStyleCnt="10"/>
      <dgm:spPr/>
    </dgm:pt>
    <dgm:pt modelId="{A2098D47-F2BA-4702-8953-ABB296798526}" type="pres">
      <dgm:prSet presAssocID="{D286C31D-16D4-482B-B142-D5EBC4ADF6AE}" presName="connectorText" presStyleLbl="sibTrans1D1" presStyleIdx="5" presStyleCnt="10"/>
      <dgm:spPr/>
    </dgm:pt>
    <dgm:pt modelId="{978F9DEF-F902-4BD6-9245-A1596FA01AE9}" type="pres">
      <dgm:prSet presAssocID="{75A12919-48A8-4993-AFFD-04DB99040DFC}" presName="node" presStyleLbl="node1" presStyleIdx="6" presStyleCnt="11">
        <dgm:presLayoutVars>
          <dgm:bulletEnabled val="1"/>
        </dgm:presLayoutVars>
      </dgm:prSet>
      <dgm:spPr/>
    </dgm:pt>
    <dgm:pt modelId="{23CD2BF6-EA4F-46CF-901E-724EC9890D3F}" type="pres">
      <dgm:prSet presAssocID="{CDB2A1AA-E585-41E4-8E71-083DD03FEA1E}" presName="sibTrans" presStyleLbl="sibTrans1D1" presStyleIdx="6" presStyleCnt="10"/>
      <dgm:spPr/>
    </dgm:pt>
    <dgm:pt modelId="{283FEEF8-1AF7-4A44-A5CF-27D4D06683F6}" type="pres">
      <dgm:prSet presAssocID="{CDB2A1AA-E585-41E4-8E71-083DD03FEA1E}" presName="connectorText" presStyleLbl="sibTrans1D1" presStyleIdx="6" presStyleCnt="10"/>
      <dgm:spPr/>
    </dgm:pt>
    <dgm:pt modelId="{27211B66-3ECD-4647-BBC9-6DA3D52F16E7}" type="pres">
      <dgm:prSet presAssocID="{8CE8AB05-6F32-49E7-A248-91A46902499B}" presName="node" presStyleLbl="node1" presStyleIdx="7" presStyleCnt="11">
        <dgm:presLayoutVars>
          <dgm:bulletEnabled val="1"/>
        </dgm:presLayoutVars>
      </dgm:prSet>
      <dgm:spPr/>
    </dgm:pt>
    <dgm:pt modelId="{2EAE9B6D-90A3-424E-A32C-ECBCD0357F48}" type="pres">
      <dgm:prSet presAssocID="{E7ABCAE7-4BC4-47EB-ACDC-9542FE79FCB3}" presName="sibTrans" presStyleLbl="sibTrans1D1" presStyleIdx="7" presStyleCnt="10"/>
      <dgm:spPr/>
    </dgm:pt>
    <dgm:pt modelId="{BF4E04B5-B15E-41B2-A2F5-5E3CFBA4A7C2}" type="pres">
      <dgm:prSet presAssocID="{E7ABCAE7-4BC4-47EB-ACDC-9542FE79FCB3}" presName="connectorText" presStyleLbl="sibTrans1D1" presStyleIdx="7" presStyleCnt="10"/>
      <dgm:spPr/>
    </dgm:pt>
    <dgm:pt modelId="{1729396A-8AEF-4B09-9EBC-A1DCDBB66648}" type="pres">
      <dgm:prSet presAssocID="{FCB0C3B0-E168-4AB5-99E1-967E257154A1}" presName="node" presStyleLbl="node1" presStyleIdx="8" presStyleCnt="11">
        <dgm:presLayoutVars>
          <dgm:bulletEnabled val="1"/>
        </dgm:presLayoutVars>
      </dgm:prSet>
      <dgm:spPr/>
    </dgm:pt>
    <dgm:pt modelId="{44B10EB2-5C6C-432A-B65E-4B299ACB1BDB}" type="pres">
      <dgm:prSet presAssocID="{5369D36F-0BBC-4B85-A806-CB57BB536030}" presName="sibTrans" presStyleLbl="sibTrans1D1" presStyleIdx="8" presStyleCnt="10"/>
      <dgm:spPr/>
    </dgm:pt>
    <dgm:pt modelId="{8F924772-E8C2-42D5-9E18-13CB459D9629}" type="pres">
      <dgm:prSet presAssocID="{5369D36F-0BBC-4B85-A806-CB57BB536030}" presName="connectorText" presStyleLbl="sibTrans1D1" presStyleIdx="8" presStyleCnt="10"/>
      <dgm:spPr/>
    </dgm:pt>
    <dgm:pt modelId="{C3575B6A-DE92-4A54-8DD0-8D181F6CB082}" type="pres">
      <dgm:prSet presAssocID="{2C68BE98-699B-4083-8422-99870C16BD3D}" presName="node" presStyleLbl="node1" presStyleIdx="9" presStyleCnt="11">
        <dgm:presLayoutVars>
          <dgm:bulletEnabled val="1"/>
        </dgm:presLayoutVars>
      </dgm:prSet>
      <dgm:spPr/>
    </dgm:pt>
    <dgm:pt modelId="{64797DA3-9B0E-45E5-ADE8-A0871560FC1D}" type="pres">
      <dgm:prSet presAssocID="{81576599-14D2-4ACC-A92E-2D5E95585B52}" presName="sibTrans" presStyleLbl="sibTrans1D1" presStyleIdx="9" presStyleCnt="10"/>
      <dgm:spPr/>
    </dgm:pt>
    <dgm:pt modelId="{CB5A1DCD-75CD-42DB-8506-E31532311D0E}" type="pres">
      <dgm:prSet presAssocID="{81576599-14D2-4ACC-A92E-2D5E95585B52}" presName="connectorText" presStyleLbl="sibTrans1D1" presStyleIdx="9" presStyleCnt="10"/>
      <dgm:spPr/>
    </dgm:pt>
    <dgm:pt modelId="{0BDB0B83-6328-472F-B30C-8132996F2A3F}" type="pres">
      <dgm:prSet presAssocID="{3E5FEBA0-A807-4EE0-9A89-23BCA416729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21A3C03-F427-42C8-B333-6C2D1B465565}" srcId="{F2611B4D-91F3-402E-AF3A-5774C399986B}" destId="{4F15BF39-21BC-44DE-816D-B0820760A86D}" srcOrd="1" destOrd="0" parTransId="{288DC77D-AF32-4709-8072-DB3A4BFB6923}" sibTransId="{3B55E916-C19B-4EF9-BA62-8151A1654058}"/>
    <dgm:cxn modelId="{F0B97404-D604-4C6E-9FA1-5A7FDE27F97A}" type="presOf" srcId="{CDB2A1AA-E585-41E4-8E71-083DD03FEA1E}" destId="{23CD2BF6-EA4F-46CF-901E-724EC9890D3F}" srcOrd="0" destOrd="0" presId="urn:microsoft.com/office/officeart/2016/7/layout/RepeatingBendingProcessNew"/>
    <dgm:cxn modelId="{B18F1A0C-5DF3-4DDA-B47D-477D486D934E}" type="presOf" srcId="{D286C31D-16D4-482B-B142-D5EBC4ADF6AE}" destId="{E61E4AD9-A6C2-4994-A49B-966EEEBC914C}" srcOrd="0" destOrd="0" presId="urn:microsoft.com/office/officeart/2016/7/layout/RepeatingBendingProcessNew"/>
    <dgm:cxn modelId="{7FE1570C-48C7-405E-B2E1-85D683268517}" srcId="{F2611B4D-91F3-402E-AF3A-5774C399986B}" destId="{75A12919-48A8-4993-AFFD-04DB99040DFC}" srcOrd="6" destOrd="0" parTransId="{104268AD-AF8E-44BC-AEB7-49E81C56D761}" sibTransId="{CDB2A1AA-E585-41E4-8E71-083DD03FEA1E}"/>
    <dgm:cxn modelId="{1DA44B16-56D8-47F8-B8D9-F4D46DED149A}" type="presOf" srcId="{3B55E916-C19B-4EF9-BA62-8151A1654058}" destId="{D39BB443-B440-4C89-80E6-3889C12AE178}" srcOrd="0" destOrd="0" presId="urn:microsoft.com/office/officeart/2016/7/layout/RepeatingBendingProcessNew"/>
    <dgm:cxn modelId="{B06F0B1C-7BE0-4F53-90E0-788BA06349B4}" type="presOf" srcId="{75A12919-48A8-4993-AFFD-04DB99040DFC}" destId="{978F9DEF-F902-4BD6-9245-A1596FA01AE9}" srcOrd="0" destOrd="0" presId="urn:microsoft.com/office/officeart/2016/7/layout/RepeatingBendingProcessNew"/>
    <dgm:cxn modelId="{CC120C1E-F27A-4A3B-995F-A1E908F7142A}" type="presOf" srcId="{81576599-14D2-4ACC-A92E-2D5E95585B52}" destId="{CB5A1DCD-75CD-42DB-8506-E31532311D0E}" srcOrd="1" destOrd="0" presId="urn:microsoft.com/office/officeart/2016/7/layout/RepeatingBendingProcessNew"/>
    <dgm:cxn modelId="{E6855D21-9183-4138-BD48-E3AE6EC261C3}" type="presOf" srcId="{D098136F-2B46-4C96-AC58-896D0D06CEC8}" destId="{A5FB7815-85B1-470B-9963-DCD792B598CF}" srcOrd="0" destOrd="0" presId="urn:microsoft.com/office/officeart/2016/7/layout/RepeatingBendingProcessNew"/>
    <dgm:cxn modelId="{18682C25-95D3-4DB5-A787-EBE20FB1F9B4}" srcId="{F2611B4D-91F3-402E-AF3A-5774C399986B}" destId="{2C68BE98-699B-4083-8422-99870C16BD3D}" srcOrd="9" destOrd="0" parTransId="{6A1762EE-9649-4483-AE74-F9EDD70F3CA9}" sibTransId="{81576599-14D2-4ACC-A92E-2D5E95585B52}"/>
    <dgm:cxn modelId="{1F3AE828-4BA2-4189-A68E-FD183C66573A}" type="presOf" srcId="{F2611B4D-91F3-402E-AF3A-5774C399986B}" destId="{25FA39BF-308F-4545-80AA-FF777F722FB5}" srcOrd="0" destOrd="0" presId="urn:microsoft.com/office/officeart/2016/7/layout/RepeatingBendingProcessNew"/>
    <dgm:cxn modelId="{A03BB62B-65B5-45C6-8583-C8341D66E5FD}" type="presOf" srcId="{5C8DBD3B-5EB1-41BF-AF67-A2C9FC3A1941}" destId="{A5DEF9ED-DEC4-4A24-A19B-7418BF89B1C9}" srcOrd="0" destOrd="0" presId="urn:microsoft.com/office/officeart/2016/7/layout/RepeatingBendingProcessNew"/>
    <dgm:cxn modelId="{62419C2C-310F-4D77-8276-36770893C633}" type="presOf" srcId="{5369D36F-0BBC-4B85-A806-CB57BB536030}" destId="{44B10EB2-5C6C-432A-B65E-4B299ACB1BDB}" srcOrd="0" destOrd="0" presId="urn:microsoft.com/office/officeart/2016/7/layout/RepeatingBendingProcessNew"/>
    <dgm:cxn modelId="{07292333-AE5A-4B28-8327-0A06A9B63569}" srcId="{F2611B4D-91F3-402E-AF3A-5774C399986B}" destId="{3E5FEBA0-A807-4EE0-9A89-23BCA4167295}" srcOrd="10" destOrd="0" parTransId="{320BD458-452E-4E6E-B622-38F5F6A97B6B}" sibTransId="{D365AF31-75E8-42D0-9D64-46BB21EC564B}"/>
    <dgm:cxn modelId="{BB71E335-51D2-4F26-9D01-E41DB66556FF}" srcId="{F2611B4D-91F3-402E-AF3A-5774C399986B}" destId="{8CE8AB05-6F32-49E7-A248-91A46902499B}" srcOrd="7" destOrd="0" parTransId="{CD77A84A-C829-4DD3-A07D-BF852C1914A3}" sibTransId="{E7ABCAE7-4BC4-47EB-ACDC-9542FE79FCB3}"/>
    <dgm:cxn modelId="{9509943A-1B67-4617-9662-D52EE5A20974}" type="presOf" srcId="{E7ABCAE7-4BC4-47EB-ACDC-9542FE79FCB3}" destId="{2EAE9B6D-90A3-424E-A32C-ECBCD0357F48}" srcOrd="0" destOrd="0" presId="urn:microsoft.com/office/officeart/2016/7/layout/RepeatingBendingProcessNew"/>
    <dgm:cxn modelId="{BEC4A85B-D9C0-4584-A301-9F38CF6AF043}" type="presOf" srcId="{E7ABCAE7-4BC4-47EB-ACDC-9542FE79FCB3}" destId="{BF4E04B5-B15E-41B2-A2F5-5E3CFBA4A7C2}" srcOrd="1" destOrd="0" presId="urn:microsoft.com/office/officeart/2016/7/layout/RepeatingBendingProcessNew"/>
    <dgm:cxn modelId="{2501EA5D-A640-41F5-8266-E8787277BA3E}" type="presOf" srcId="{B872C46B-922A-4E24-813F-2587B8958D8F}" destId="{DFEDD6EA-DAD2-4BF1-BAAF-E624A6218F3E}" srcOrd="1" destOrd="0" presId="urn:microsoft.com/office/officeart/2016/7/layout/RepeatingBendingProcessNew"/>
    <dgm:cxn modelId="{3C0A3864-37D3-4BC5-8A7C-8F0B7D66F2A5}" type="presOf" srcId="{5369D36F-0BBC-4B85-A806-CB57BB536030}" destId="{8F924772-E8C2-42D5-9E18-13CB459D9629}" srcOrd="1" destOrd="0" presId="urn:microsoft.com/office/officeart/2016/7/layout/RepeatingBendingProcessNew"/>
    <dgm:cxn modelId="{15CABA64-C42A-495D-AE06-8F2C4C14C740}" type="presOf" srcId="{FCB0C3B0-E168-4AB5-99E1-967E257154A1}" destId="{1729396A-8AEF-4B09-9EBC-A1DCDBB66648}" srcOrd="0" destOrd="0" presId="urn:microsoft.com/office/officeart/2016/7/layout/RepeatingBendingProcessNew"/>
    <dgm:cxn modelId="{F4188467-7CC5-4DEC-A394-71A8788C4819}" type="presOf" srcId="{8CE8AB05-6F32-49E7-A248-91A46902499B}" destId="{27211B66-3ECD-4647-BBC9-6DA3D52F16E7}" srcOrd="0" destOrd="0" presId="urn:microsoft.com/office/officeart/2016/7/layout/RepeatingBendingProcessNew"/>
    <dgm:cxn modelId="{B1FF966B-65FE-404B-AEA2-EBA2BAC89B43}" type="presOf" srcId="{3E5FEBA0-A807-4EE0-9A89-23BCA4167295}" destId="{0BDB0B83-6328-472F-B30C-8132996F2A3F}" srcOrd="0" destOrd="0" presId="urn:microsoft.com/office/officeart/2016/7/layout/RepeatingBendingProcessNew"/>
    <dgm:cxn modelId="{298A116F-5323-40E3-A9E9-C52B0DA41DFB}" type="presOf" srcId="{16DE92E4-A2A1-4BD6-81AB-C5A410C0F4B8}" destId="{CCC081BB-6664-4DCA-B40D-47EADCB677EF}" srcOrd="0" destOrd="0" presId="urn:microsoft.com/office/officeart/2016/7/layout/RepeatingBendingProcessNew"/>
    <dgm:cxn modelId="{F3167451-3AF8-4DCC-A516-2E59AF0AA9A3}" type="presOf" srcId="{E7207996-8649-4904-8B62-8E84EF9C47D4}" destId="{F1ECF305-04E5-49B1-8C08-B81760EC5A40}" srcOrd="0" destOrd="0" presId="urn:microsoft.com/office/officeart/2016/7/layout/RepeatingBendingProcessNew"/>
    <dgm:cxn modelId="{16305356-18CB-47B8-BECB-E3790160E842}" type="presOf" srcId="{5294E9A8-0234-433E-ACEE-C6F9A432B4CC}" destId="{17B97DC0-43DD-4A11-BB30-8FA3A78BFAF5}" srcOrd="0" destOrd="0" presId="urn:microsoft.com/office/officeart/2016/7/layout/RepeatingBendingProcessNew"/>
    <dgm:cxn modelId="{5782F980-4618-4554-848A-617E28F17D4E}" type="presOf" srcId="{16DE92E4-A2A1-4BD6-81AB-C5A410C0F4B8}" destId="{49D8240A-4352-4143-BC9C-2AB25D9CC84B}" srcOrd="1" destOrd="0" presId="urn:microsoft.com/office/officeart/2016/7/layout/RepeatingBendingProcessNew"/>
    <dgm:cxn modelId="{13942688-B498-45EF-938A-6DF6240097EB}" type="presOf" srcId="{3B55E916-C19B-4EF9-BA62-8151A1654058}" destId="{C1782586-ECF8-4FD8-9DA7-B9B204FD9181}" srcOrd="1" destOrd="0" presId="urn:microsoft.com/office/officeart/2016/7/layout/RepeatingBendingProcessNew"/>
    <dgm:cxn modelId="{54C4E48A-37B9-417A-84E8-69DCAC809131}" type="presOf" srcId="{4F15BF39-21BC-44DE-816D-B0820760A86D}" destId="{AD3FA7DB-100F-4D02-8B4C-085ACE094A82}" srcOrd="0" destOrd="0" presId="urn:microsoft.com/office/officeart/2016/7/layout/RepeatingBendingProcessNew"/>
    <dgm:cxn modelId="{6B8B4696-7B6F-42F1-8429-6630479FCBF6}" srcId="{F2611B4D-91F3-402E-AF3A-5774C399986B}" destId="{0847ED06-DBE2-4DCB-A855-52DEF8409D93}" srcOrd="0" destOrd="0" parTransId="{04DAFF8D-65F8-4C4A-8A2F-4A1101BF5DF3}" sibTransId="{B872C46B-922A-4E24-813F-2587B8958D8F}"/>
    <dgm:cxn modelId="{16A30DAE-1408-42B4-A613-F60F32A737DE}" type="presOf" srcId="{B872C46B-922A-4E24-813F-2587B8958D8F}" destId="{029E82DF-5512-40F8-8848-C22F6D15CFD3}" srcOrd="0" destOrd="0" presId="urn:microsoft.com/office/officeart/2016/7/layout/RepeatingBendingProcessNew"/>
    <dgm:cxn modelId="{4E12B2B1-080A-4A04-8BD5-830B168C4115}" type="presOf" srcId="{0847ED06-DBE2-4DCB-A855-52DEF8409D93}" destId="{743BE67C-1CB3-4680-B42E-6951CA74E23B}" srcOrd="0" destOrd="0" presId="urn:microsoft.com/office/officeart/2016/7/layout/RepeatingBendingProcessNew"/>
    <dgm:cxn modelId="{3414C0B8-E7C5-4C8E-ADEE-88092D98CABA}" type="presOf" srcId="{81576599-14D2-4ACC-A92E-2D5E95585B52}" destId="{64797DA3-9B0E-45E5-ADE8-A0871560FC1D}" srcOrd="0" destOrd="0" presId="urn:microsoft.com/office/officeart/2016/7/layout/RepeatingBendingProcessNew"/>
    <dgm:cxn modelId="{DA9AEFB9-F63D-4BB8-AF4D-371F72290E6B}" srcId="{F2611B4D-91F3-402E-AF3A-5774C399986B}" destId="{5C8DBD3B-5EB1-41BF-AF67-A2C9FC3A1941}" srcOrd="2" destOrd="0" parTransId="{AB2A46AA-8796-4529-8B9B-0BA3DF6787A0}" sibTransId="{EA7B6236-2862-403F-8EAE-C4EF509BEB6C}"/>
    <dgm:cxn modelId="{0268D3BC-FFAC-4F66-9F46-A9EC5DC32B1D}" type="presOf" srcId="{D286C31D-16D4-482B-B142-D5EBC4ADF6AE}" destId="{A2098D47-F2BA-4702-8953-ABB296798526}" srcOrd="1" destOrd="0" presId="urn:microsoft.com/office/officeart/2016/7/layout/RepeatingBendingProcessNew"/>
    <dgm:cxn modelId="{490B6FC9-311C-40BF-9AA6-86D578B84BC4}" type="presOf" srcId="{BCD4E0C8-11FB-4FF8-9C56-3DF3FD716E7B}" destId="{1F318218-D4CE-41A7-9870-5E0C07C107CF}" srcOrd="0" destOrd="0" presId="urn:microsoft.com/office/officeart/2016/7/layout/RepeatingBendingProcessNew"/>
    <dgm:cxn modelId="{44337EC9-8E5B-4421-8995-A126BA428EB0}" type="presOf" srcId="{2C68BE98-699B-4083-8422-99870C16BD3D}" destId="{C3575B6A-DE92-4A54-8DD0-8D181F6CB082}" srcOrd="0" destOrd="0" presId="urn:microsoft.com/office/officeart/2016/7/layout/RepeatingBendingProcessNew"/>
    <dgm:cxn modelId="{868AA9CD-BBDA-446F-9F89-C586B9025D3C}" srcId="{F2611B4D-91F3-402E-AF3A-5774C399986B}" destId="{E7207996-8649-4904-8B62-8E84EF9C47D4}" srcOrd="4" destOrd="0" parTransId="{44D89431-4C31-4F3D-82EC-46123277C22D}" sibTransId="{16DE92E4-A2A1-4BD6-81AB-C5A410C0F4B8}"/>
    <dgm:cxn modelId="{238BF2D1-5C0C-4BD8-AA2A-5FCF5B6884AA}" srcId="{F2611B4D-91F3-402E-AF3A-5774C399986B}" destId="{5294E9A8-0234-433E-ACEE-C6F9A432B4CC}" srcOrd="5" destOrd="0" parTransId="{90D61A12-FE91-4776-86BA-A18B316B4870}" sibTransId="{D286C31D-16D4-482B-B142-D5EBC4ADF6AE}"/>
    <dgm:cxn modelId="{AED0FCD7-D18B-4033-88BE-7590D4FFEB82}" type="presOf" srcId="{CDB2A1AA-E585-41E4-8E71-083DD03FEA1E}" destId="{283FEEF8-1AF7-4A44-A5CF-27D4D06683F6}" srcOrd="1" destOrd="0" presId="urn:microsoft.com/office/officeart/2016/7/layout/RepeatingBendingProcessNew"/>
    <dgm:cxn modelId="{4A20ACDA-6D6A-4C9C-973C-0664316DA9BE}" type="presOf" srcId="{BCD4E0C8-11FB-4FF8-9C56-3DF3FD716E7B}" destId="{EA2E8664-A467-48D2-B27C-DB35888A0848}" srcOrd="1" destOrd="0" presId="urn:microsoft.com/office/officeart/2016/7/layout/RepeatingBendingProcessNew"/>
    <dgm:cxn modelId="{547DD2DE-8ACA-4CC0-A61B-DCBBCB48D7EE}" type="presOf" srcId="{EA7B6236-2862-403F-8EAE-C4EF509BEB6C}" destId="{8C676066-7D21-4800-B6CB-E3FB18EF4EF0}" srcOrd="0" destOrd="0" presId="urn:microsoft.com/office/officeart/2016/7/layout/RepeatingBendingProcessNew"/>
    <dgm:cxn modelId="{6493B2EC-6CCB-487C-8792-A0D1C94B2C27}" srcId="{F2611B4D-91F3-402E-AF3A-5774C399986B}" destId="{FCB0C3B0-E168-4AB5-99E1-967E257154A1}" srcOrd="8" destOrd="0" parTransId="{B5E89A94-0CD3-4DCE-AFBE-4409D4495117}" sibTransId="{5369D36F-0BBC-4B85-A806-CB57BB536030}"/>
    <dgm:cxn modelId="{0DEAF3F5-F93D-4415-A13B-ED16954A577E}" type="presOf" srcId="{EA7B6236-2862-403F-8EAE-C4EF509BEB6C}" destId="{C7C1B0A7-10FC-4C29-B2EF-66B2AEFC4553}" srcOrd="1" destOrd="0" presId="urn:microsoft.com/office/officeart/2016/7/layout/RepeatingBendingProcessNew"/>
    <dgm:cxn modelId="{2BD439FC-9BB0-41A2-A892-2DF55860BBDA}" srcId="{F2611B4D-91F3-402E-AF3A-5774C399986B}" destId="{D098136F-2B46-4C96-AC58-896D0D06CEC8}" srcOrd="3" destOrd="0" parTransId="{87B130E7-BABE-409E-AA92-2CED9323111F}" sibTransId="{BCD4E0C8-11FB-4FF8-9C56-3DF3FD716E7B}"/>
    <dgm:cxn modelId="{5553935C-26A7-4452-BE88-EDD8B7572C1F}" type="presParOf" srcId="{25FA39BF-308F-4545-80AA-FF777F722FB5}" destId="{743BE67C-1CB3-4680-B42E-6951CA74E23B}" srcOrd="0" destOrd="0" presId="urn:microsoft.com/office/officeart/2016/7/layout/RepeatingBendingProcessNew"/>
    <dgm:cxn modelId="{5C9AED08-A272-406C-9EC4-04237D23B287}" type="presParOf" srcId="{25FA39BF-308F-4545-80AA-FF777F722FB5}" destId="{029E82DF-5512-40F8-8848-C22F6D15CFD3}" srcOrd="1" destOrd="0" presId="urn:microsoft.com/office/officeart/2016/7/layout/RepeatingBendingProcessNew"/>
    <dgm:cxn modelId="{0C2A5314-FF35-42EA-AB05-223D1C828E73}" type="presParOf" srcId="{029E82DF-5512-40F8-8848-C22F6D15CFD3}" destId="{DFEDD6EA-DAD2-4BF1-BAAF-E624A6218F3E}" srcOrd="0" destOrd="0" presId="urn:microsoft.com/office/officeart/2016/7/layout/RepeatingBendingProcessNew"/>
    <dgm:cxn modelId="{A865B80C-7D58-4190-B73D-EA5E656BBD9B}" type="presParOf" srcId="{25FA39BF-308F-4545-80AA-FF777F722FB5}" destId="{AD3FA7DB-100F-4D02-8B4C-085ACE094A82}" srcOrd="2" destOrd="0" presId="urn:microsoft.com/office/officeart/2016/7/layout/RepeatingBendingProcessNew"/>
    <dgm:cxn modelId="{1BA9BBF5-87F4-4BAA-BF21-B9D8B396B43E}" type="presParOf" srcId="{25FA39BF-308F-4545-80AA-FF777F722FB5}" destId="{D39BB443-B440-4C89-80E6-3889C12AE178}" srcOrd="3" destOrd="0" presId="urn:microsoft.com/office/officeart/2016/7/layout/RepeatingBendingProcessNew"/>
    <dgm:cxn modelId="{6308F461-3722-4BA9-A763-F82AC868119A}" type="presParOf" srcId="{D39BB443-B440-4C89-80E6-3889C12AE178}" destId="{C1782586-ECF8-4FD8-9DA7-B9B204FD9181}" srcOrd="0" destOrd="0" presId="urn:microsoft.com/office/officeart/2016/7/layout/RepeatingBendingProcessNew"/>
    <dgm:cxn modelId="{F6945C7E-D2D7-46ED-A4D7-64BF20581F26}" type="presParOf" srcId="{25FA39BF-308F-4545-80AA-FF777F722FB5}" destId="{A5DEF9ED-DEC4-4A24-A19B-7418BF89B1C9}" srcOrd="4" destOrd="0" presId="urn:microsoft.com/office/officeart/2016/7/layout/RepeatingBendingProcessNew"/>
    <dgm:cxn modelId="{96EBE840-F5C8-434F-B42E-DDDF382A2425}" type="presParOf" srcId="{25FA39BF-308F-4545-80AA-FF777F722FB5}" destId="{8C676066-7D21-4800-B6CB-E3FB18EF4EF0}" srcOrd="5" destOrd="0" presId="urn:microsoft.com/office/officeart/2016/7/layout/RepeatingBendingProcessNew"/>
    <dgm:cxn modelId="{08A6F7ED-F26E-4BA8-A66F-9EF89A5FD675}" type="presParOf" srcId="{8C676066-7D21-4800-B6CB-E3FB18EF4EF0}" destId="{C7C1B0A7-10FC-4C29-B2EF-66B2AEFC4553}" srcOrd="0" destOrd="0" presId="urn:microsoft.com/office/officeart/2016/7/layout/RepeatingBendingProcessNew"/>
    <dgm:cxn modelId="{67CDCE04-54CF-4F48-BA2D-0907C4941DAE}" type="presParOf" srcId="{25FA39BF-308F-4545-80AA-FF777F722FB5}" destId="{A5FB7815-85B1-470B-9963-DCD792B598CF}" srcOrd="6" destOrd="0" presId="urn:microsoft.com/office/officeart/2016/7/layout/RepeatingBendingProcessNew"/>
    <dgm:cxn modelId="{4FE4A5BF-61A5-498B-9584-47D40F2F6A5B}" type="presParOf" srcId="{25FA39BF-308F-4545-80AA-FF777F722FB5}" destId="{1F318218-D4CE-41A7-9870-5E0C07C107CF}" srcOrd="7" destOrd="0" presId="urn:microsoft.com/office/officeart/2016/7/layout/RepeatingBendingProcessNew"/>
    <dgm:cxn modelId="{2228D07D-BD54-4EAB-97ED-6A0EAF8ECD89}" type="presParOf" srcId="{1F318218-D4CE-41A7-9870-5E0C07C107CF}" destId="{EA2E8664-A467-48D2-B27C-DB35888A0848}" srcOrd="0" destOrd="0" presId="urn:microsoft.com/office/officeart/2016/7/layout/RepeatingBendingProcessNew"/>
    <dgm:cxn modelId="{C565A379-C94E-4791-BBE5-B6645A5F7E59}" type="presParOf" srcId="{25FA39BF-308F-4545-80AA-FF777F722FB5}" destId="{F1ECF305-04E5-49B1-8C08-B81760EC5A40}" srcOrd="8" destOrd="0" presId="urn:microsoft.com/office/officeart/2016/7/layout/RepeatingBendingProcessNew"/>
    <dgm:cxn modelId="{D9FDD4D2-DF23-4D0D-93B8-91BF9167D5BD}" type="presParOf" srcId="{25FA39BF-308F-4545-80AA-FF777F722FB5}" destId="{CCC081BB-6664-4DCA-B40D-47EADCB677EF}" srcOrd="9" destOrd="0" presId="urn:microsoft.com/office/officeart/2016/7/layout/RepeatingBendingProcessNew"/>
    <dgm:cxn modelId="{2CA9C7D7-72C8-4B66-801A-6D802E5C0D7D}" type="presParOf" srcId="{CCC081BB-6664-4DCA-B40D-47EADCB677EF}" destId="{49D8240A-4352-4143-BC9C-2AB25D9CC84B}" srcOrd="0" destOrd="0" presId="urn:microsoft.com/office/officeart/2016/7/layout/RepeatingBendingProcessNew"/>
    <dgm:cxn modelId="{47C2A431-D86C-4680-8522-A1B243E2A05A}" type="presParOf" srcId="{25FA39BF-308F-4545-80AA-FF777F722FB5}" destId="{17B97DC0-43DD-4A11-BB30-8FA3A78BFAF5}" srcOrd="10" destOrd="0" presId="urn:microsoft.com/office/officeart/2016/7/layout/RepeatingBendingProcessNew"/>
    <dgm:cxn modelId="{061FDCA9-16C7-441B-889B-570FCF3C1C61}" type="presParOf" srcId="{25FA39BF-308F-4545-80AA-FF777F722FB5}" destId="{E61E4AD9-A6C2-4994-A49B-966EEEBC914C}" srcOrd="11" destOrd="0" presId="urn:microsoft.com/office/officeart/2016/7/layout/RepeatingBendingProcessNew"/>
    <dgm:cxn modelId="{64D7C46D-3FDD-4107-A9B4-755F35223620}" type="presParOf" srcId="{E61E4AD9-A6C2-4994-A49B-966EEEBC914C}" destId="{A2098D47-F2BA-4702-8953-ABB296798526}" srcOrd="0" destOrd="0" presId="urn:microsoft.com/office/officeart/2016/7/layout/RepeatingBendingProcessNew"/>
    <dgm:cxn modelId="{7DF30DE5-85E0-4264-8C39-182061997454}" type="presParOf" srcId="{25FA39BF-308F-4545-80AA-FF777F722FB5}" destId="{978F9DEF-F902-4BD6-9245-A1596FA01AE9}" srcOrd="12" destOrd="0" presId="urn:microsoft.com/office/officeart/2016/7/layout/RepeatingBendingProcessNew"/>
    <dgm:cxn modelId="{B59DB4A2-F13C-4101-A5FB-6DE4C0D1AC9E}" type="presParOf" srcId="{25FA39BF-308F-4545-80AA-FF777F722FB5}" destId="{23CD2BF6-EA4F-46CF-901E-724EC9890D3F}" srcOrd="13" destOrd="0" presId="urn:microsoft.com/office/officeart/2016/7/layout/RepeatingBendingProcessNew"/>
    <dgm:cxn modelId="{8014B099-837E-4625-991C-F732C4DDC6D4}" type="presParOf" srcId="{23CD2BF6-EA4F-46CF-901E-724EC9890D3F}" destId="{283FEEF8-1AF7-4A44-A5CF-27D4D06683F6}" srcOrd="0" destOrd="0" presId="urn:microsoft.com/office/officeart/2016/7/layout/RepeatingBendingProcessNew"/>
    <dgm:cxn modelId="{4230CA99-F0DE-4F79-81EF-2FA2092B5BF2}" type="presParOf" srcId="{25FA39BF-308F-4545-80AA-FF777F722FB5}" destId="{27211B66-3ECD-4647-BBC9-6DA3D52F16E7}" srcOrd="14" destOrd="0" presId="urn:microsoft.com/office/officeart/2016/7/layout/RepeatingBendingProcessNew"/>
    <dgm:cxn modelId="{FE051206-F84F-41E9-B98C-7BD822F42EF1}" type="presParOf" srcId="{25FA39BF-308F-4545-80AA-FF777F722FB5}" destId="{2EAE9B6D-90A3-424E-A32C-ECBCD0357F48}" srcOrd="15" destOrd="0" presId="urn:microsoft.com/office/officeart/2016/7/layout/RepeatingBendingProcessNew"/>
    <dgm:cxn modelId="{91F76407-8EA4-4826-973A-875FC7EFB3F1}" type="presParOf" srcId="{2EAE9B6D-90A3-424E-A32C-ECBCD0357F48}" destId="{BF4E04B5-B15E-41B2-A2F5-5E3CFBA4A7C2}" srcOrd="0" destOrd="0" presId="urn:microsoft.com/office/officeart/2016/7/layout/RepeatingBendingProcessNew"/>
    <dgm:cxn modelId="{40878924-C909-4DE5-9495-30E61DF87FE3}" type="presParOf" srcId="{25FA39BF-308F-4545-80AA-FF777F722FB5}" destId="{1729396A-8AEF-4B09-9EBC-A1DCDBB66648}" srcOrd="16" destOrd="0" presId="urn:microsoft.com/office/officeart/2016/7/layout/RepeatingBendingProcessNew"/>
    <dgm:cxn modelId="{63A2135E-4B15-4538-9810-0AA2D962DE4F}" type="presParOf" srcId="{25FA39BF-308F-4545-80AA-FF777F722FB5}" destId="{44B10EB2-5C6C-432A-B65E-4B299ACB1BDB}" srcOrd="17" destOrd="0" presId="urn:microsoft.com/office/officeart/2016/7/layout/RepeatingBendingProcessNew"/>
    <dgm:cxn modelId="{4C33F93B-1933-4FBE-B47B-48DF29AF2542}" type="presParOf" srcId="{44B10EB2-5C6C-432A-B65E-4B299ACB1BDB}" destId="{8F924772-E8C2-42D5-9E18-13CB459D9629}" srcOrd="0" destOrd="0" presId="urn:microsoft.com/office/officeart/2016/7/layout/RepeatingBendingProcessNew"/>
    <dgm:cxn modelId="{42B220A1-D9FC-4447-B5B0-72DF72F14106}" type="presParOf" srcId="{25FA39BF-308F-4545-80AA-FF777F722FB5}" destId="{C3575B6A-DE92-4A54-8DD0-8D181F6CB082}" srcOrd="18" destOrd="0" presId="urn:microsoft.com/office/officeart/2016/7/layout/RepeatingBendingProcessNew"/>
    <dgm:cxn modelId="{68037C7A-ADAA-4B6D-98EE-7D1A805AE72F}" type="presParOf" srcId="{25FA39BF-308F-4545-80AA-FF777F722FB5}" destId="{64797DA3-9B0E-45E5-ADE8-A0871560FC1D}" srcOrd="19" destOrd="0" presId="urn:microsoft.com/office/officeart/2016/7/layout/RepeatingBendingProcessNew"/>
    <dgm:cxn modelId="{50220BB2-8FAD-4ADB-AF18-EA4B736B458A}" type="presParOf" srcId="{64797DA3-9B0E-45E5-ADE8-A0871560FC1D}" destId="{CB5A1DCD-75CD-42DB-8506-E31532311D0E}" srcOrd="0" destOrd="0" presId="urn:microsoft.com/office/officeart/2016/7/layout/RepeatingBendingProcessNew"/>
    <dgm:cxn modelId="{A930B20F-D611-4B3D-B790-560D81E71E30}" type="presParOf" srcId="{25FA39BF-308F-4545-80AA-FF777F722FB5}" destId="{0BDB0B83-6328-472F-B30C-8132996F2A3F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BEA90-D4E4-4743-A764-DB55AC12E62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BE713E3-A166-4420-90E6-E884816EBD32}">
      <dgm:prSet/>
      <dgm:spPr/>
      <dgm:t>
        <a:bodyPr/>
        <a:lstStyle/>
        <a:p>
          <a:pPr>
            <a:defRPr cap="all"/>
          </a:pPr>
          <a:r>
            <a:rPr lang="es-CL"/>
            <a:t>11- make my bed</a:t>
          </a:r>
          <a:endParaRPr lang="en-US"/>
        </a:p>
      </dgm:t>
    </dgm:pt>
    <dgm:pt modelId="{B5A179A6-C04C-4CA2-8DD8-73E99C33B3F2}" type="parTrans" cxnId="{B75B9766-E680-466B-B247-E4F947E5BA0C}">
      <dgm:prSet/>
      <dgm:spPr/>
      <dgm:t>
        <a:bodyPr/>
        <a:lstStyle/>
        <a:p>
          <a:endParaRPr lang="en-US"/>
        </a:p>
      </dgm:t>
    </dgm:pt>
    <dgm:pt modelId="{914F360E-6243-4CB4-A6EF-2B7E8428B138}" type="sibTrans" cxnId="{B75B9766-E680-466B-B247-E4F947E5BA0C}">
      <dgm:prSet/>
      <dgm:spPr/>
      <dgm:t>
        <a:bodyPr/>
        <a:lstStyle/>
        <a:p>
          <a:endParaRPr lang="en-US"/>
        </a:p>
      </dgm:t>
    </dgm:pt>
    <dgm:pt modelId="{744A4795-B3AF-47A9-8006-78AC7BD252B1}">
      <dgm:prSet/>
      <dgm:spPr/>
      <dgm:t>
        <a:bodyPr/>
        <a:lstStyle/>
        <a:p>
          <a:pPr>
            <a:defRPr cap="all"/>
          </a:pPr>
          <a:r>
            <a:rPr lang="es-CL"/>
            <a:t>12- walkinf the dog</a:t>
          </a:r>
          <a:endParaRPr lang="en-US"/>
        </a:p>
      </dgm:t>
    </dgm:pt>
    <dgm:pt modelId="{7CDCD2C1-2FFF-4231-A2CF-5FCBAC2DA604}" type="parTrans" cxnId="{DAAFD2CE-5D26-436F-A3FD-777361F230BE}">
      <dgm:prSet/>
      <dgm:spPr/>
      <dgm:t>
        <a:bodyPr/>
        <a:lstStyle/>
        <a:p>
          <a:endParaRPr lang="en-US"/>
        </a:p>
      </dgm:t>
    </dgm:pt>
    <dgm:pt modelId="{8C51D85D-13F5-4897-8CD4-F74E66532871}" type="sibTrans" cxnId="{DAAFD2CE-5D26-436F-A3FD-777361F230BE}">
      <dgm:prSet/>
      <dgm:spPr/>
      <dgm:t>
        <a:bodyPr/>
        <a:lstStyle/>
        <a:p>
          <a:endParaRPr lang="en-US"/>
        </a:p>
      </dgm:t>
    </dgm:pt>
    <dgm:pt modelId="{7A088D90-DDC9-4ABC-B3CF-6C11346F2340}">
      <dgm:prSet/>
      <dgm:spPr/>
      <dgm:t>
        <a:bodyPr/>
        <a:lstStyle/>
        <a:p>
          <a:pPr>
            <a:defRPr cap="all"/>
          </a:pPr>
          <a:r>
            <a:rPr lang="es-CL"/>
            <a:t>13- do yoga</a:t>
          </a:r>
          <a:endParaRPr lang="en-US"/>
        </a:p>
      </dgm:t>
    </dgm:pt>
    <dgm:pt modelId="{576110C1-D6AD-4629-B04E-50C54417C429}" type="parTrans" cxnId="{DB68FC2F-EBFE-45D8-B755-A01A8198EDC4}">
      <dgm:prSet/>
      <dgm:spPr/>
      <dgm:t>
        <a:bodyPr/>
        <a:lstStyle/>
        <a:p>
          <a:endParaRPr lang="en-US"/>
        </a:p>
      </dgm:t>
    </dgm:pt>
    <dgm:pt modelId="{481A1920-4BA0-42E3-9584-537C343ED180}" type="sibTrans" cxnId="{DB68FC2F-EBFE-45D8-B755-A01A8198EDC4}">
      <dgm:prSet/>
      <dgm:spPr/>
      <dgm:t>
        <a:bodyPr/>
        <a:lstStyle/>
        <a:p>
          <a:endParaRPr lang="en-US"/>
        </a:p>
      </dgm:t>
    </dgm:pt>
    <dgm:pt modelId="{75385595-5CAB-4AD7-BBD2-3D33C4A868FE}">
      <dgm:prSet/>
      <dgm:spPr/>
      <dgm:t>
        <a:bodyPr/>
        <a:lstStyle/>
        <a:p>
          <a:pPr>
            <a:defRPr cap="all"/>
          </a:pPr>
          <a:r>
            <a:rPr lang="es-CL"/>
            <a:t>14- do exercises</a:t>
          </a:r>
          <a:endParaRPr lang="en-US"/>
        </a:p>
      </dgm:t>
    </dgm:pt>
    <dgm:pt modelId="{7680F78D-495B-40CB-B487-2ECDEF1034EC}" type="parTrans" cxnId="{49A7FA31-F271-4AFC-974A-4041B34895C6}">
      <dgm:prSet/>
      <dgm:spPr/>
      <dgm:t>
        <a:bodyPr/>
        <a:lstStyle/>
        <a:p>
          <a:endParaRPr lang="en-US"/>
        </a:p>
      </dgm:t>
    </dgm:pt>
    <dgm:pt modelId="{88882E8E-FA5D-4FF4-8364-AE09A1E3533B}" type="sibTrans" cxnId="{49A7FA31-F271-4AFC-974A-4041B34895C6}">
      <dgm:prSet/>
      <dgm:spPr/>
      <dgm:t>
        <a:bodyPr/>
        <a:lstStyle/>
        <a:p>
          <a:endParaRPr lang="en-US"/>
        </a:p>
      </dgm:t>
    </dgm:pt>
    <dgm:pt modelId="{B7A7942E-5B46-42BC-BDAF-05D9E755A2C0}">
      <dgm:prSet/>
      <dgm:spPr/>
      <dgm:t>
        <a:bodyPr/>
        <a:lstStyle/>
        <a:p>
          <a:pPr>
            <a:defRPr cap="all"/>
          </a:pPr>
          <a:r>
            <a:rPr lang="es-CL"/>
            <a:t>15- read a book</a:t>
          </a:r>
          <a:endParaRPr lang="en-US"/>
        </a:p>
      </dgm:t>
    </dgm:pt>
    <dgm:pt modelId="{1B73C473-576A-4F37-81D6-A70DD10D59AD}" type="parTrans" cxnId="{0F6531FB-43BE-4840-8C40-3EF3B28C60BB}">
      <dgm:prSet/>
      <dgm:spPr/>
      <dgm:t>
        <a:bodyPr/>
        <a:lstStyle/>
        <a:p>
          <a:endParaRPr lang="en-US"/>
        </a:p>
      </dgm:t>
    </dgm:pt>
    <dgm:pt modelId="{99276312-1D4D-48CD-8E4B-A9657FEB41EF}" type="sibTrans" cxnId="{0F6531FB-43BE-4840-8C40-3EF3B28C60BB}">
      <dgm:prSet/>
      <dgm:spPr/>
      <dgm:t>
        <a:bodyPr/>
        <a:lstStyle/>
        <a:p>
          <a:endParaRPr lang="en-US"/>
        </a:p>
      </dgm:t>
    </dgm:pt>
    <dgm:pt modelId="{D23D83CC-983D-4778-A81A-2FC9FF7D1C30}">
      <dgm:prSet/>
      <dgm:spPr/>
      <dgm:t>
        <a:bodyPr/>
        <a:lstStyle/>
        <a:p>
          <a:pPr>
            <a:defRPr cap="all"/>
          </a:pPr>
          <a:r>
            <a:rPr lang="es-CL"/>
            <a:t>16- cook something</a:t>
          </a:r>
          <a:endParaRPr lang="en-US"/>
        </a:p>
      </dgm:t>
    </dgm:pt>
    <dgm:pt modelId="{695C2DF0-08F9-41B9-851B-00BCB1F3ABCD}" type="parTrans" cxnId="{B7C92281-0FCE-4A0D-B88B-540C1706D050}">
      <dgm:prSet/>
      <dgm:spPr/>
      <dgm:t>
        <a:bodyPr/>
        <a:lstStyle/>
        <a:p>
          <a:endParaRPr lang="en-US"/>
        </a:p>
      </dgm:t>
    </dgm:pt>
    <dgm:pt modelId="{1BC8E297-AD19-49FA-950C-6E907CCC2A84}" type="sibTrans" cxnId="{B7C92281-0FCE-4A0D-B88B-540C1706D050}">
      <dgm:prSet/>
      <dgm:spPr/>
      <dgm:t>
        <a:bodyPr/>
        <a:lstStyle/>
        <a:p>
          <a:endParaRPr lang="en-US"/>
        </a:p>
      </dgm:t>
    </dgm:pt>
    <dgm:pt modelId="{D1D86609-A0E2-42D3-AFFF-D43DB5D7A6F4}">
      <dgm:prSet/>
      <dgm:spPr/>
      <dgm:t>
        <a:bodyPr/>
        <a:lstStyle/>
        <a:p>
          <a:pPr>
            <a:defRPr cap="all"/>
          </a:pPr>
          <a:r>
            <a:rPr lang="es-CL"/>
            <a:t>17- play videogames</a:t>
          </a:r>
          <a:endParaRPr lang="en-US"/>
        </a:p>
      </dgm:t>
    </dgm:pt>
    <dgm:pt modelId="{7158D1E7-6703-4439-AB06-D8D22D02B1E1}" type="parTrans" cxnId="{A421DD51-94AD-4750-B13D-55DE7A0C04A5}">
      <dgm:prSet/>
      <dgm:spPr/>
      <dgm:t>
        <a:bodyPr/>
        <a:lstStyle/>
        <a:p>
          <a:endParaRPr lang="en-US"/>
        </a:p>
      </dgm:t>
    </dgm:pt>
    <dgm:pt modelId="{5A85D1DE-F58E-4988-97D5-B09E81B2F56D}" type="sibTrans" cxnId="{A421DD51-94AD-4750-B13D-55DE7A0C04A5}">
      <dgm:prSet/>
      <dgm:spPr/>
      <dgm:t>
        <a:bodyPr/>
        <a:lstStyle/>
        <a:p>
          <a:endParaRPr lang="en-US"/>
        </a:p>
      </dgm:t>
    </dgm:pt>
    <dgm:pt modelId="{7B07B3A9-28E5-45E8-AFBF-573D82A7DB64}">
      <dgm:prSet/>
      <dgm:spPr/>
      <dgm:t>
        <a:bodyPr/>
        <a:lstStyle/>
        <a:p>
          <a:pPr>
            <a:defRPr cap="all"/>
          </a:pPr>
          <a:r>
            <a:rPr lang="es-CL"/>
            <a:t>18- chat with my friends </a:t>
          </a:r>
          <a:endParaRPr lang="en-US"/>
        </a:p>
      </dgm:t>
    </dgm:pt>
    <dgm:pt modelId="{04B68CFF-6066-4950-9D76-D238BC4CD03F}" type="parTrans" cxnId="{D04E246A-C859-4073-A8FD-ACB0A52E4BAB}">
      <dgm:prSet/>
      <dgm:spPr/>
      <dgm:t>
        <a:bodyPr/>
        <a:lstStyle/>
        <a:p>
          <a:endParaRPr lang="en-US"/>
        </a:p>
      </dgm:t>
    </dgm:pt>
    <dgm:pt modelId="{F42BDE50-088C-44F6-A5A8-54B926706183}" type="sibTrans" cxnId="{D04E246A-C859-4073-A8FD-ACB0A52E4BAB}">
      <dgm:prSet/>
      <dgm:spPr/>
      <dgm:t>
        <a:bodyPr/>
        <a:lstStyle/>
        <a:p>
          <a:endParaRPr lang="en-US"/>
        </a:p>
      </dgm:t>
    </dgm:pt>
    <dgm:pt modelId="{93EF9E09-7D38-4F6A-BD90-BD54229B9B66}" type="pres">
      <dgm:prSet presAssocID="{F92BEA90-D4E4-4743-A764-DB55AC12E623}" presName="root" presStyleCnt="0">
        <dgm:presLayoutVars>
          <dgm:dir/>
          <dgm:resizeHandles val="exact"/>
        </dgm:presLayoutVars>
      </dgm:prSet>
      <dgm:spPr/>
    </dgm:pt>
    <dgm:pt modelId="{984C4F1B-5015-4995-84D0-0A56BB9F6CA5}" type="pres">
      <dgm:prSet presAssocID="{BBE713E3-A166-4420-90E6-E884816EBD32}" presName="compNode" presStyleCnt="0"/>
      <dgm:spPr/>
    </dgm:pt>
    <dgm:pt modelId="{464D4F7E-012C-4829-8050-086CCE615159}" type="pres">
      <dgm:prSet presAssocID="{BBE713E3-A166-4420-90E6-E884816EBD32}" presName="iconBgRect" presStyleLbl="bgShp" presStyleIdx="0" presStyleCnt="8"/>
      <dgm:spPr/>
    </dgm:pt>
    <dgm:pt modelId="{8F3248A7-1B5F-40BA-B895-CB50EBD1F47A}" type="pres">
      <dgm:prSet presAssocID="{BBE713E3-A166-4420-90E6-E884816EBD3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a"/>
        </a:ext>
      </dgm:extLst>
    </dgm:pt>
    <dgm:pt modelId="{F3BEEF70-3D76-46FB-A9DB-583EDB70AC12}" type="pres">
      <dgm:prSet presAssocID="{BBE713E3-A166-4420-90E6-E884816EBD32}" presName="spaceRect" presStyleCnt="0"/>
      <dgm:spPr/>
    </dgm:pt>
    <dgm:pt modelId="{D80A519D-CEDD-4FFF-8603-F3A05F4A4A68}" type="pres">
      <dgm:prSet presAssocID="{BBE713E3-A166-4420-90E6-E884816EBD32}" presName="textRect" presStyleLbl="revTx" presStyleIdx="0" presStyleCnt="8">
        <dgm:presLayoutVars>
          <dgm:chMax val="1"/>
          <dgm:chPref val="1"/>
        </dgm:presLayoutVars>
      </dgm:prSet>
      <dgm:spPr/>
    </dgm:pt>
    <dgm:pt modelId="{BE5A0007-BF79-4D9C-8BAA-28032C4DD03E}" type="pres">
      <dgm:prSet presAssocID="{914F360E-6243-4CB4-A6EF-2B7E8428B138}" presName="sibTrans" presStyleCnt="0"/>
      <dgm:spPr/>
    </dgm:pt>
    <dgm:pt modelId="{1C2F032E-EB66-4B5B-8A77-315B93F0F569}" type="pres">
      <dgm:prSet presAssocID="{744A4795-B3AF-47A9-8006-78AC7BD252B1}" presName="compNode" presStyleCnt="0"/>
      <dgm:spPr/>
    </dgm:pt>
    <dgm:pt modelId="{329693C0-1DA5-4E28-A2CC-A76933A73193}" type="pres">
      <dgm:prSet presAssocID="{744A4795-B3AF-47A9-8006-78AC7BD252B1}" presName="iconBgRect" presStyleLbl="bgShp" presStyleIdx="1" presStyleCnt="8"/>
      <dgm:spPr/>
    </dgm:pt>
    <dgm:pt modelId="{6A015416-E48E-426B-9553-D6F20E4D7CA6}" type="pres">
      <dgm:prSet presAssocID="{744A4795-B3AF-47A9-8006-78AC7BD252B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ro"/>
        </a:ext>
      </dgm:extLst>
    </dgm:pt>
    <dgm:pt modelId="{63614251-7ECD-4621-914D-E7A665CC57E3}" type="pres">
      <dgm:prSet presAssocID="{744A4795-B3AF-47A9-8006-78AC7BD252B1}" presName="spaceRect" presStyleCnt="0"/>
      <dgm:spPr/>
    </dgm:pt>
    <dgm:pt modelId="{AFF53E5D-85C3-4B11-B9DD-43925AE0C4DD}" type="pres">
      <dgm:prSet presAssocID="{744A4795-B3AF-47A9-8006-78AC7BD252B1}" presName="textRect" presStyleLbl="revTx" presStyleIdx="1" presStyleCnt="8">
        <dgm:presLayoutVars>
          <dgm:chMax val="1"/>
          <dgm:chPref val="1"/>
        </dgm:presLayoutVars>
      </dgm:prSet>
      <dgm:spPr/>
    </dgm:pt>
    <dgm:pt modelId="{1B18F26C-DBB1-4137-9CD3-E64E7E92D131}" type="pres">
      <dgm:prSet presAssocID="{8C51D85D-13F5-4897-8CD4-F74E66532871}" presName="sibTrans" presStyleCnt="0"/>
      <dgm:spPr/>
    </dgm:pt>
    <dgm:pt modelId="{89902578-84C3-41C9-88E6-2A8DA2FB43E7}" type="pres">
      <dgm:prSet presAssocID="{7A088D90-DDC9-4ABC-B3CF-6C11346F2340}" presName="compNode" presStyleCnt="0"/>
      <dgm:spPr/>
    </dgm:pt>
    <dgm:pt modelId="{6F962F95-65FF-4F31-836C-3C6604D47D72}" type="pres">
      <dgm:prSet presAssocID="{7A088D90-DDC9-4ABC-B3CF-6C11346F2340}" presName="iconBgRect" presStyleLbl="bgShp" presStyleIdx="2" presStyleCnt="8"/>
      <dgm:spPr/>
    </dgm:pt>
    <dgm:pt modelId="{F383DF5E-A865-43C2-9451-5E57C41F5FC9}" type="pres">
      <dgm:prSet presAssocID="{7A088D90-DDC9-4ABC-B3CF-6C11346F2340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a"/>
        </a:ext>
      </dgm:extLst>
    </dgm:pt>
    <dgm:pt modelId="{0437E215-62CB-4A37-9636-714653FC956C}" type="pres">
      <dgm:prSet presAssocID="{7A088D90-DDC9-4ABC-B3CF-6C11346F2340}" presName="spaceRect" presStyleCnt="0"/>
      <dgm:spPr/>
    </dgm:pt>
    <dgm:pt modelId="{BBBF4A40-CFC6-4AF6-81FC-54AE755D05EF}" type="pres">
      <dgm:prSet presAssocID="{7A088D90-DDC9-4ABC-B3CF-6C11346F2340}" presName="textRect" presStyleLbl="revTx" presStyleIdx="2" presStyleCnt="8">
        <dgm:presLayoutVars>
          <dgm:chMax val="1"/>
          <dgm:chPref val="1"/>
        </dgm:presLayoutVars>
      </dgm:prSet>
      <dgm:spPr/>
    </dgm:pt>
    <dgm:pt modelId="{94544A21-FE0A-40C8-BF01-90F97CE6CA90}" type="pres">
      <dgm:prSet presAssocID="{481A1920-4BA0-42E3-9584-537C343ED180}" presName="sibTrans" presStyleCnt="0"/>
      <dgm:spPr/>
    </dgm:pt>
    <dgm:pt modelId="{696AA20F-3736-484B-9D6C-4C2449AB5126}" type="pres">
      <dgm:prSet presAssocID="{75385595-5CAB-4AD7-BBD2-3D33C4A868FE}" presName="compNode" presStyleCnt="0"/>
      <dgm:spPr/>
    </dgm:pt>
    <dgm:pt modelId="{99EB1644-F009-4DC4-B7CE-6C1EB11486D3}" type="pres">
      <dgm:prSet presAssocID="{75385595-5CAB-4AD7-BBD2-3D33C4A868FE}" presName="iconBgRect" presStyleLbl="bgShp" presStyleIdx="3" presStyleCnt="8"/>
      <dgm:spPr/>
    </dgm:pt>
    <dgm:pt modelId="{C2305AB0-DB1C-4C07-8C04-6FBA6B35C2ED}" type="pres">
      <dgm:prSet presAssocID="{75385595-5CAB-4AD7-BBD2-3D33C4A868F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cuerna"/>
        </a:ext>
      </dgm:extLst>
    </dgm:pt>
    <dgm:pt modelId="{94A7F717-9B83-4332-9428-8B9FCC416031}" type="pres">
      <dgm:prSet presAssocID="{75385595-5CAB-4AD7-BBD2-3D33C4A868FE}" presName="spaceRect" presStyleCnt="0"/>
      <dgm:spPr/>
    </dgm:pt>
    <dgm:pt modelId="{755EDFD5-1F0E-4617-BD0E-B12C1F28CCA1}" type="pres">
      <dgm:prSet presAssocID="{75385595-5CAB-4AD7-BBD2-3D33C4A868FE}" presName="textRect" presStyleLbl="revTx" presStyleIdx="3" presStyleCnt="8">
        <dgm:presLayoutVars>
          <dgm:chMax val="1"/>
          <dgm:chPref val="1"/>
        </dgm:presLayoutVars>
      </dgm:prSet>
      <dgm:spPr/>
    </dgm:pt>
    <dgm:pt modelId="{D0D77453-20E1-483F-8BED-5FAC09292161}" type="pres">
      <dgm:prSet presAssocID="{88882E8E-FA5D-4FF4-8364-AE09A1E3533B}" presName="sibTrans" presStyleCnt="0"/>
      <dgm:spPr/>
    </dgm:pt>
    <dgm:pt modelId="{EE455706-0535-4A70-881D-EFAACB94472B}" type="pres">
      <dgm:prSet presAssocID="{B7A7942E-5B46-42BC-BDAF-05D9E755A2C0}" presName="compNode" presStyleCnt="0"/>
      <dgm:spPr/>
    </dgm:pt>
    <dgm:pt modelId="{6876ED03-9EF2-4776-B7B7-B1CD129D1B86}" type="pres">
      <dgm:prSet presAssocID="{B7A7942E-5B46-42BC-BDAF-05D9E755A2C0}" presName="iconBgRect" presStyleLbl="bgShp" presStyleIdx="4" presStyleCnt="8"/>
      <dgm:spPr/>
    </dgm:pt>
    <dgm:pt modelId="{8B9AFF07-190F-4F82-A980-5CAB242C514A}" type="pres">
      <dgm:prSet presAssocID="{B7A7942E-5B46-42BC-BDAF-05D9E755A2C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6F2D7C9C-5A1D-4358-95C3-658151875FE7}" type="pres">
      <dgm:prSet presAssocID="{B7A7942E-5B46-42BC-BDAF-05D9E755A2C0}" presName="spaceRect" presStyleCnt="0"/>
      <dgm:spPr/>
    </dgm:pt>
    <dgm:pt modelId="{F8064D00-3056-441D-BC30-471D95F207F6}" type="pres">
      <dgm:prSet presAssocID="{B7A7942E-5B46-42BC-BDAF-05D9E755A2C0}" presName="textRect" presStyleLbl="revTx" presStyleIdx="4" presStyleCnt="8">
        <dgm:presLayoutVars>
          <dgm:chMax val="1"/>
          <dgm:chPref val="1"/>
        </dgm:presLayoutVars>
      </dgm:prSet>
      <dgm:spPr/>
    </dgm:pt>
    <dgm:pt modelId="{CC1DC7E1-453D-48C2-A5BB-9A16F11D4FC1}" type="pres">
      <dgm:prSet presAssocID="{99276312-1D4D-48CD-8E4B-A9657FEB41EF}" presName="sibTrans" presStyleCnt="0"/>
      <dgm:spPr/>
    </dgm:pt>
    <dgm:pt modelId="{6EDE938E-91CA-44E0-BE25-1F00B44FF10E}" type="pres">
      <dgm:prSet presAssocID="{D23D83CC-983D-4778-A81A-2FC9FF7D1C30}" presName="compNode" presStyleCnt="0"/>
      <dgm:spPr/>
    </dgm:pt>
    <dgm:pt modelId="{EB7A6E58-869F-4F79-94CD-7E67761AAF19}" type="pres">
      <dgm:prSet presAssocID="{D23D83CC-983D-4778-A81A-2FC9FF7D1C30}" presName="iconBgRect" presStyleLbl="bgShp" presStyleIdx="5" presStyleCnt="8"/>
      <dgm:spPr/>
    </dgm:pt>
    <dgm:pt modelId="{41CF8D75-E1E9-4467-B185-B9AB222C2BB5}" type="pres">
      <dgm:prSet presAssocID="{D23D83CC-983D-4778-A81A-2FC9FF7D1C3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inero"/>
        </a:ext>
      </dgm:extLst>
    </dgm:pt>
    <dgm:pt modelId="{BDB7BA44-28AB-48EC-8580-422D64593003}" type="pres">
      <dgm:prSet presAssocID="{D23D83CC-983D-4778-A81A-2FC9FF7D1C30}" presName="spaceRect" presStyleCnt="0"/>
      <dgm:spPr/>
    </dgm:pt>
    <dgm:pt modelId="{41DC172C-511D-4266-B83D-9D9E31A5F0CE}" type="pres">
      <dgm:prSet presAssocID="{D23D83CC-983D-4778-A81A-2FC9FF7D1C30}" presName="textRect" presStyleLbl="revTx" presStyleIdx="5" presStyleCnt="8">
        <dgm:presLayoutVars>
          <dgm:chMax val="1"/>
          <dgm:chPref val="1"/>
        </dgm:presLayoutVars>
      </dgm:prSet>
      <dgm:spPr/>
    </dgm:pt>
    <dgm:pt modelId="{DA6C9612-95BB-45CA-9146-2BD5A3B86850}" type="pres">
      <dgm:prSet presAssocID="{1BC8E297-AD19-49FA-950C-6E907CCC2A84}" presName="sibTrans" presStyleCnt="0"/>
      <dgm:spPr/>
    </dgm:pt>
    <dgm:pt modelId="{0A7BD6DC-28C4-4D35-B70F-AB328254293B}" type="pres">
      <dgm:prSet presAssocID="{D1D86609-A0E2-42D3-AFFF-D43DB5D7A6F4}" presName="compNode" presStyleCnt="0"/>
      <dgm:spPr/>
    </dgm:pt>
    <dgm:pt modelId="{4EE9A0FF-3687-4CF5-A639-ECDA6D61FADF}" type="pres">
      <dgm:prSet presAssocID="{D1D86609-A0E2-42D3-AFFF-D43DB5D7A6F4}" presName="iconBgRect" presStyleLbl="bgShp" presStyleIdx="6" presStyleCnt="8"/>
      <dgm:spPr/>
    </dgm:pt>
    <dgm:pt modelId="{2B3045F6-1EF0-4D58-9C2E-5900777752B2}" type="pres">
      <dgm:prSet presAssocID="{D1D86609-A0E2-42D3-AFFF-D43DB5D7A6F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roducir"/>
        </a:ext>
      </dgm:extLst>
    </dgm:pt>
    <dgm:pt modelId="{72C2D2E0-EAA9-4141-ADA3-6801F359DB09}" type="pres">
      <dgm:prSet presAssocID="{D1D86609-A0E2-42D3-AFFF-D43DB5D7A6F4}" presName="spaceRect" presStyleCnt="0"/>
      <dgm:spPr/>
    </dgm:pt>
    <dgm:pt modelId="{7D866AC5-1DC0-43D7-8346-8C57AB28F158}" type="pres">
      <dgm:prSet presAssocID="{D1D86609-A0E2-42D3-AFFF-D43DB5D7A6F4}" presName="textRect" presStyleLbl="revTx" presStyleIdx="6" presStyleCnt="8">
        <dgm:presLayoutVars>
          <dgm:chMax val="1"/>
          <dgm:chPref val="1"/>
        </dgm:presLayoutVars>
      </dgm:prSet>
      <dgm:spPr/>
    </dgm:pt>
    <dgm:pt modelId="{A4278678-ED26-4E4C-B68C-4022FF135E46}" type="pres">
      <dgm:prSet presAssocID="{5A85D1DE-F58E-4988-97D5-B09E81B2F56D}" presName="sibTrans" presStyleCnt="0"/>
      <dgm:spPr/>
    </dgm:pt>
    <dgm:pt modelId="{5497A94B-8036-4A44-BF92-6A96F6A1A3BA}" type="pres">
      <dgm:prSet presAssocID="{7B07B3A9-28E5-45E8-AFBF-573D82A7DB64}" presName="compNode" presStyleCnt="0"/>
      <dgm:spPr/>
    </dgm:pt>
    <dgm:pt modelId="{69A32C49-0FB8-4FC7-BDAC-5D7378F2957C}" type="pres">
      <dgm:prSet presAssocID="{7B07B3A9-28E5-45E8-AFBF-573D82A7DB64}" presName="iconBgRect" presStyleLbl="bgShp" presStyleIdx="7" presStyleCnt="8"/>
      <dgm:spPr/>
    </dgm:pt>
    <dgm:pt modelId="{B068F64C-15E8-4A5D-9761-42B259662951}" type="pres">
      <dgm:prSet presAssocID="{7B07B3A9-28E5-45E8-AFBF-573D82A7DB6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z"/>
        </a:ext>
      </dgm:extLst>
    </dgm:pt>
    <dgm:pt modelId="{0198721B-237A-4476-B9E3-EE58E7E30B11}" type="pres">
      <dgm:prSet presAssocID="{7B07B3A9-28E5-45E8-AFBF-573D82A7DB64}" presName="spaceRect" presStyleCnt="0"/>
      <dgm:spPr/>
    </dgm:pt>
    <dgm:pt modelId="{8FAF2301-E56A-40EA-B101-3043D1BCA2EA}" type="pres">
      <dgm:prSet presAssocID="{7B07B3A9-28E5-45E8-AFBF-573D82A7DB6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B68FC2F-EBFE-45D8-B755-A01A8198EDC4}" srcId="{F92BEA90-D4E4-4743-A764-DB55AC12E623}" destId="{7A088D90-DDC9-4ABC-B3CF-6C11346F2340}" srcOrd="2" destOrd="0" parTransId="{576110C1-D6AD-4629-B04E-50C54417C429}" sibTransId="{481A1920-4BA0-42E3-9584-537C343ED180}"/>
    <dgm:cxn modelId="{49A7FA31-F271-4AFC-974A-4041B34895C6}" srcId="{F92BEA90-D4E4-4743-A764-DB55AC12E623}" destId="{75385595-5CAB-4AD7-BBD2-3D33C4A868FE}" srcOrd="3" destOrd="0" parTransId="{7680F78D-495B-40CB-B487-2ECDEF1034EC}" sibTransId="{88882E8E-FA5D-4FF4-8364-AE09A1E3533B}"/>
    <dgm:cxn modelId="{56D7345B-C1C7-4D15-B1F9-CF2F725F1F24}" type="presOf" srcId="{7B07B3A9-28E5-45E8-AFBF-573D82A7DB64}" destId="{8FAF2301-E56A-40EA-B101-3043D1BCA2EA}" srcOrd="0" destOrd="0" presId="urn:microsoft.com/office/officeart/2018/5/layout/IconCircleLabelList"/>
    <dgm:cxn modelId="{090CD763-8153-4C3E-901B-D442D4AC7C20}" type="presOf" srcId="{B7A7942E-5B46-42BC-BDAF-05D9E755A2C0}" destId="{F8064D00-3056-441D-BC30-471D95F207F6}" srcOrd="0" destOrd="0" presId="urn:microsoft.com/office/officeart/2018/5/layout/IconCircleLabelList"/>
    <dgm:cxn modelId="{B75B9766-E680-466B-B247-E4F947E5BA0C}" srcId="{F92BEA90-D4E4-4743-A764-DB55AC12E623}" destId="{BBE713E3-A166-4420-90E6-E884816EBD32}" srcOrd="0" destOrd="0" parTransId="{B5A179A6-C04C-4CA2-8DD8-73E99C33B3F2}" sibTransId="{914F360E-6243-4CB4-A6EF-2B7E8428B138}"/>
    <dgm:cxn modelId="{A4481148-940C-44C6-A881-E5E85A2C212D}" type="presOf" srcId="{75385595-5CAB-4AD7-BBD2-3D33C4A868FE}" destId="{755EDFD5-1F0E-4617-BD0E-B12C1F28CCA1}" srcOrd="0" destOrd="0" presId="urn:microsoft.com/office/officeart/2018/5/layout/IconCircleLabelList"/>
    <dgm:cxn modelId="{D04E246A-C859-4073-A8FD-ACB0A52E4BAB}" srcId="{F92BEA90-D4E4-4743-A764-DB55AC12E623}" destId="{7B07B3A9-28E5-45E8-AFBF-573D82A7DB64}" srcOrd="7" destOrd="0" parTransId="{04B68CFF-6066-4950-9D76-D238BC4CD03F}" sibTransId="{F42BDE50-088C-44F6-A5A8-54B926706183}"/>
    <dgm:cxn modelId="{A421DD51-94AD-4750-B13D-55DE7A0C04A5}" srcId="{F92BEA90-D4E4-4743-A764-DB55AC12E623}" destId="{D1D86609-A0E2-42D3-AFFF-D43DB5D7A6F4}" srcOrd="6" destOrd="0" parTransId="{7158D1E7-6703-4439-AB06-D8D22D02B1E1}" sibTransId="{5A85D1DE-F58E-4988-97D5-B09E81B2F56D}"/>
    <dgm:cxn modelId="{B7C92281-0FCE-4A0D-B88B-540C1706D050}" srcId="{F92BEA90-D4E4-4743-A764-DB55AC12E623}" destId="{D23D83CC-983D-4778-A81A-2FC9FF7D1C30}" srcOrd="5" destOrd="0" parTransId="{695C2DF0-08F9-41B9-851B-00BCB1F3ABCD}" sibTransId="{1BC8E297-AD19-49FA-950C-6E907CCC2A84}"/>
    <dgm:cxn modelId="{95580C97-D8E2-49DF-9B6D-E8F6A12F54ED}" type="presOf" srcId="{D1D86609-A0E2-42D3-AFFF-D43DB5D7A6F4}" destId="{7D866AC5-1DC0-43D7-8346-8C57AB28F158}" srcOrd="0" destOrd="0" presId="urn:microsoft.com/office/officeart/2018/5/layout/IconCircleLabelList"/>
    <dgm:cxn modelId="{616E9B98-93E8-495D-BEF1-5B8149AE847B}" type="presOf" srcId="{BBE713E3-A166-4420-90E6-E884816EBD32}" destId="{D80A519D-CEDD-4FFF-8603-F3A05F4A4A68}" srcOrd="0" destOrd="0" presId="urn:microsoft.com/office/officeart/2018/5/layout/IconCircleLabelList"/>
    <dgm:cxn modelId="{3133F7C3-1A56-4EF4-B115-FC4DB64370F7}" type="presOf" srcId="{744A4795-B3AF-47A9-8006-78AC7BD252B1}" destId="{AFF53E5D-85C3-4B11-B9DD-43925AE0C4DD}" srcOrd="0" destOrd="0" presId="urn:microsoft.com/office/officeart/2018/5/layout/IconCircleLabelList"/>
    <dgm:cxn modelId="{DAAFD2CE-5D26-436F-A3FD-777361F230BE}" srcId="{F92BEA90-D4E4-4743-A764-DB55AC12E623}" destId="{744A4795-B3AF-47A9-8006-78AC7BD252B1}" srcOrd="1" destOrd="0" parTransId="{7CDCD2C1-2FFF-4231-A2CF-5FCBAC2DA604}" sibTransId="{8C51D85D-13F5-4897-8CD4-F74E66532871}"/>
    <dgm:cxn modelId="{0096FED0-9F7A-45F1-8C2E-1F26C4EE3481}" type="presOf" srcId="{7A088D90-DDC9-4ABC-B3CF-6C11346F2340}" destId="{BBBF4A40-CFC6-4AF6-81FC-54AE755D05EF}" srcOrd="0" destOrd="0" presId="urn:microsoft.com/office/officeart/2018/5/layout/IconCircleLabelList"/>
    <dgm:cxn modelId="{8962F5F0-64E7-44AC-849A-517A76B6B920}" type="presOf" srcId="{F92BEA90-D4E4-4743-A764-DB55AC12E623}" destId="{93EF9E09-7D38-4F6A-BD90-BD54229B9B66}" srcOrd="0" destOrd="0" presId="urn:microsoft.com/office/officeart/2018/5/layout/IconCircleLabelList"/>
    <dgm:cxn modelId="{31A20AF4-6CDA-4EF5-9C00-0CD80D4C4E21}" type="presOf" srcId="{D23D83CC-983D-4778-A81A-2FC9FF7D1C30}" destId="{41DC172C-511D-4266-B83D-9D9E31A5F0CE}" srcOrd="0" destOrd="0" presId="urn:microsoft.com/office/officeart/2018/5/layout/IconCircleLabelList"/>
    <dgm:cxn modelId="{0F6531FB-43BE-4840-8C40-3EF3B28C60BB}" srcId="{F92BEA90-D4E4-4743-A764-DB55AC12E623}" destId="{B7A7942E-5B46-42BC-BDAF-05D9E755A2C0}" srcOrd="4" destOrd="0" parTransId="{1B73C473-576A-4F37-81D6-A70DD10D59AD}" sibTransId="{99276312-1D4D-48CD-8E4B-A9657FEB41EF}"/>
    <dgm:cxn modelId="{F14E0322-4AB8-4052-A193-C0F413DCCB94}" type="presParOf" srcId="{93EF9E09-7D38-4F6A-BD90-BD54229B9B66}" destId="{984C4F1B-5015-4995-84D0-0A56BB9F6CA5}" srcOrd="0" destOrd="0" presId="urn:microsoft.com/office/officeart/2018/5/layout/IconCircleLabelList"/>
    <dgm:cxn modelId="{98E95D4A-8B5B-4B98-9100-DC3D0C36A00A}" type="presParOf" srcId="{984C4F1B-5015-4995-84D0-0A56BB9F6CA5}" destId="{464D4F7E-012C-4829-8050-086CCE615159}" srcOrd="0" destOrd="0" presId="urn:microsoft.com/office/officeart/2018/5/layout/IconCircleLabelList"/>
    <dgm:cxn modelId="{BC14C346-9A9D-4C0A-9DBC-9E94B0475B71}" type="presParOf" srcId="{984C4F1B-5015-4995-84D0-0A56BB9F6CA5}" destId="{8F3248A7-1B5F-40BA-B895-CB50EBD1F47A}" srcOrd="1" destOrd="0" presId="urn:microsoft.com/office/officeart/2018/5/layout/IconCircleLabelList"/>
    <dgm:cxn modelId="{88D0BF9F-E3CA-495D-A533-822D6DFA1033}" type="presParOf" srcId="{984C4F1B-5015-4995-84D0-0A56BB9F6CA5}" destId="{F3BEEF70-3D76-46FB-A9DB-583EDB70AC12}" srcOrd="2" destOrd="0" presId="urn:microsoft.com/office/officeart/2018/5/layout/IconCircleLabelList"/>
    <dgm:cxn modelId="{BD67C268-1F00-4E17-AE47-1235CFD88FA2}" type="presParOf" srcId="{984C4F1B-5015-4995-84D0-0A56BB9F6CA5}" destId="{D80A519D-CEDD-4FFF-8603-F3A05F4A4A68}" srcOrd="3" destOrd="0" presId="urn:microsoft.com/office/officeart/2018/5/layout/IconCircleLabelList"/>
    <dgm:cxn modelId="{D3E1BBBD-26C2-4EC0-A769-62E7B7A1131D}" type="presParOf" srcId="{93EF9E09-7D38-4F6A-BD90-BD54229B9B66}" destId="{BE5A0007-BF79-4D9C-8BAA-28032C4DD03E}" srcOrd="1" destOrd="0" presId="urn:microsoft.com/office/officeart/2018/5/layout/IconCircleLabelList"/>
    <dgm:cxn modelId="{00FCCD55-659F-4E19-8113-D23E47AE2DF9}" type="presParOf" srcId="{93EF9E09-7D38-4F6A-BD90-BD54229B9B66}" destId="{1C2F032E-EB66-4B5B-8A77-315B93F0F569}" srcOrd="2" destOrd="0" presId="urn:microsoft.com/office/officeart/2018/5/layout/IconCircleLabelList"/>
    <dgm:cxn modelId="{574CDE6A-0734-4AC5-9882-0BED30BE3C8D}" type="presParOf" srcId="{1C2F032E-EB66-4B5B-8A77-315B93F0F569}" destId="{329693C0-1DA5-4E28-A2CC-A76933A73193}" srcOrd="0" destOrd="0" presId="urn:microsoft.com/office/officeart/2018/5/layout/IconCircleLabelList"/>
    <dgm:cxn modelId="{015E32B7-A75B-41A0-AD59-EB0F2B569833}" type="presParOf" srcId="{1C2F032E-EB66-4B5B-8A77-315B93F0F569}" destId="{6A015416-E48E-426B-9553-D6F20E4D7CA6}" srcOrd="1" destOrd="0" presId="urn:microsoft.com/office/officeart/2018/5/layout/IconCircleLabelList"/>
    <dgm:cxn modelId="{867E9248-E120-45B6-895A-325503003C20}" type="presParOf" srcId="{1C2F032E-EB66-4B5B-8A77-315B93F0F569}" destId="{63614251-7ECD-4621-914D-E7A665CC57E3}" srcOrd="2" destOrd="0" presId="urn:microsoft.com/office/officeart/2018/5/layout/IconCircleLabelList"/>
    <dgm:cxn modelId="{5DCB6355-5DD6-4C5F-8618-619944C87B10}" type="presParOf" srcId="{1C2F032E-EB66-4B5B-8A77-315B93F0F569}" destId="{AFF53E5D-85C3-4B11-B9DD-43925AE0C4DD}" srcOrd="3" destOrd="0" presId="urn:microsoft.com/office/officeart/2018/5/layout/IconCircleLabelList"/>
    <dgm:cxn modelId="{3576216D-1616-43C4-9CA0-0FC2B0D1C151}" type="presParOf" srcId="{93EF9E09-7D38-4F6A-BD90-BD54229B9B66}" destId="{1B18F26C-DBB1-4137-9CD3-E64E7E92D131}" srcOrd="3" destOrd="0" presId="urn:microsoft.com/office/officeart/2018/5/layout/IconCircleLabelList"/>
    <dgm:cxn modelId="{577ECA7D-BD19-4978-8C12-669185E5DC38}" type="presParOf" srcId="{93EF9E09-7D38-4F6A-BD90-BD54229B9B66}" destId="{89902578-84C3-41C9-88E6-2A8DA2FB43E7}" srcOrd="4" destOrd="0" presId="urn:microsoft.com/office/officeart/2018/5/layout/IconCircleLabelList"/>
    <dgm:cxn modelId="{15159FA9-5674-4609-83A9-C281701DBB7B}" type="presParOf" srcId="{89902578-84C3-41C9-88E6-2A8DA2FB43E7}" destId="{6F962F95-65FF-4F31-836C-3C6604D47D72}" srcOrd="0" destOrd="0" presId="urn:microsoft.com/office/officeart/2018/5/layout/IconCircleLabelList"/>
    <dgm:cxn modelId="{7F0E1B92-F762-4118-8572-A425CF21257B}" type="presParOf" srcId="{89902578-84C3-41C9-88E6-2A8DA2FB43E7}" destId="{F383DF5E-A865-43C2-9451-5E57C41F5FC9}" srcOrd="1" destOrd="0" presId="urn:microsoft.com/office/officeart/2018/5/layout/IconCircleLabelList"/>
    <dgm:cxn modelId="{C5F2A731-AB14-4511-B8C1-59341B40406A}" type="presParOf" srcId="{89902578-84C3-41C9-88E6-2A8DA2FB43E7}" destId="{0437E215-62CB-4A37-9636-714653FC956C}" srcOrd="2" destOrd="0" presId="urn:microsoft.com/office/officeart/2018/5/layout/IconCircleLabelList"/>
    <dgm:cxn modelId="{8F8ED2F8-866A-471F-9FCF-168A9EF41BA1}" type="presParOf" srcId="{89902578-84C3-41C9-88E6-2A8DA2FB43E7}" destId="{BBBF4A40-CFC6-4AF6-81FC-54AE755D05EF}" srcOrd="3" destOrd="0" presId="urn:microsoft.com/office/officeart/2018/5/layout/IconCircleLabelList"/>
    <dgm:cxn modelId="{DEBCFADA-BEF2-4BE9-A93F-7E7268C518F1}" type="presParOf" srcId="{93EF9E09-7D38-4F6A-BD90-BD54229B9B66}" destId="{94544A21-FE0A-40C8-BF01-90F97CE6CA90}" srcOrd="5" destOrd="0" presId="urn:microsoft.com/office/officeart/2018/5/layout/IconCircleLabelList"/>
    <dgm:cxn modelId="{74BA80BD-8707-4A00-B3CA-D572502D0229}" type="presParOf" srcId="{93EF9E09-7D38-4F6A-BD90-BD54229B9B66}" destId="{696AA20F-3736-484B-9D6C-4C2449AB5126}" srcOrd="6" destOrd="0" presId="urn:microsoft.com/office/officeart/2018/5/layout/IconCircleLabelList"/>
    <dgm:cxn modelId="{B4ACF505-648A-410D-BC91-6B568FB56308}" type="presParOf" srcId="{696AA20F-3736-484B-9D6C-4C2449AB5126}" destId="{99EB1644-F009-4DC4-B7CE-6C1EB11486D3}" srcOrd="0" destOrd="0" presId="urn:microsoft.com/office/officeart/2018/5/layout/IconCircleLabelList"/>
    <dgm:cxn modelId="{8C03CE24-1990-4C1C-8166-311DCF8176F3}" type="presParOf" srcId="{696AA20F-3736-484B-9D6C-4C2449AB5126}" destId="{C2305AB0-DB1C-4C07-8C04-6FBA6B35C2ED}" srcOrd="1" destOrd="0" presId="urn:microsoft.com/office/officeart/2018/5/layout/IconCircleLabelList"/>
    <dgm:cxn modelId="{2BCDA192-B858-4CF4-B170-FF4BCE116D59}" type="presParOf" srcId="{696AA20F-3736-484B-9D6C-4C2449AB5126}" destId="{94A7F717-9B83-4332-9428-8B9FCC416031}" srcOrd="2" destOrd="0" presId="urn:microsoft.com/office/officeart/2018/5/layout/IconCircleLabelList"/>
    <dgm:cxn modelId="{1DF9EDC1-ECD9-487E-A87F-E2DEFB1FA931}" type="presParOf" srcId="{696AA20F-3736-484B-9D6C-4C2449AB5126}" destId="{755EDFD5-1F0E-4617-BD0E-B12C1F28CCA1}" srcOrd="3" destOrd="0" presId="urn:microsoft.com/office/officeart/2018/5/layout/IconCircleLabelList"/>
    <dgm:cxn modelId="{9C43DC7B-56FB-4A69-86BD-EE74F5843865}" type="presParOf" srcId="{93EF9E09-7D38-4F6A-BD90-BD54229B9B66}" destId="{D0D77453-20E1-483F-8BED-5FAC09292161}" srcOrd="7" destOrd="0" presId="urn:microsoft.com/office/officeart/2018/5/layout/IconCircleLabelList"/>
    <dgm:cxn modelId="{4839CB24-D8FF-4F82-81FB-F04D5BB40005}" type="presParOf" srcId="{93EF9E09-7D38-4F6A-BD90-BD54229B9B66}" destId="{EE455706-0535-4A70-881D-EFAACB94472B}" srcOrd="8" destOrd="0" presId="urn:microsoft.com/office/officeart/2018/5/layout/IconCircleLabelList"/>
    <dgm:cxn modelId="{33838C3D-FE02-49F8-9EF2-1CF78D9575A1}" type="presParOf" srcId="{EE455706-0535-4A70-881D-EFAACB94472B}" destId="{6876ED03-9EF2-4776-B7B7-B1CD129D1B86}" srcOrd="0" destOrd="0" presId="urn:microsoft.com/office/officeart/2018/5/layout/IconCircleLabelList"/>
    <dgm:cxn modelId="{306DF521-11F2-42CA-9011-A12924A959C0}" type="presParOf" srcId="{EE455706-0535-4A70-881D-EFAACB94472B}" destId="{8B9AFF07-190F-4F82-A980-5CAB242C514A}" srcOrd="1" destOrd="0" presId="urn:microsoft.com/office/officeart/2018/5/layout/IconCircleLabelList"/>
    <dgm:cxn modelId="{8952D238-56DE-4CA4-8438-34D792AB6078}" type="presParOf" srcId="{EE455706-0535-4A70-881D-EFAACB94472B}" destId="{6F2D7C9C-5A1D-4358-95C3-658151875FE7}" srcOrd="2" destOrd="0" presId="urn:microsoft.com/office/officeart/2018/5/layout/IconCircleLabelList"/>
    <dgm:cxn modelId="{D7E82A39-934E-40A0-90F4-22F4C340294E}" type="presParOf" srcId="{EE455706-0535-4A70-881D-EFAACB94472B}" destId="{F8064D00-3056-441D-BC30-471D95F207F6}" srcOrd="3" destOrd="0" presId="urn:microsoft.com/office/officeart/2018/5/layout/IconCircleLabelList"/>
    <dgm:cxn modelId="{018F5CBB-E8F7-4FAE-9B0C-F24D73199C54}" type="presParOf" srcId="{93EF9E09-7D38-4F6A-BD90-BD54229B9B66}" destId="{CC1DC7E1-453D-48C2-A5BB-9A16F11D4FC1}" srcOrd="9" destOrd="0" presId="urn:microsoft.com/office/officeart/2018/5/layout/IconCircleLabelList"/>
    <dgm:cxn modelId="{F911B93A-8B89-4CCD-86E3-3729B377FA8E}" type="presParOf" srcId="{93EF9E09-7D38-4F6A-BD90-BD54229B9B66}" destId="{6EDE938E-91CA-44E0-BE25-1F00B44FF10E}" srcOrd="10" destOrd="0" presId="urn:microsoft.com/office/officeart/2018/5/layout/IconCircleLabelList"/>
    <dgm:cxn modelId="{AC97EB41-86B0-489B-8466-0B367CB7B45E}" type="presParOf" srcId="{6EDE938E-91CA-44E0-BE25-1F00B44FF10E}" destId="{EB7A6E58-869F-4F79-94CD-7E67761AAF19}" srcOrd="0" destOrd="0" presId="urn:microsoft.com/office/officeart/2018/5/layout/IconCircleLabelList"/>
    <dgm:cxn modelId="{540AEE5B-3097-49B3-91D9-B554172921D3}" type="presParOf" srcId="{6EDE938E-91CA-44E0-BE25-1F00B44FF10E}" destId="{41CF8D75-E1E9-4467-B185-B9AB222C2BB5}" srcOrd="1" destOrd="0" presId="urn:microsoft.com/office/officeart/2018/5/layout/IconCircleLabelList"/>
    <dgm:cxn modelId="{683C3A10-57FB-4911-8325-422B7FC0BCD5}" type="presParOf" srcId="{6EDE938E-91CA-44E0-BE25-1F00B44FF10E}" destId="{BDB7BA44-28AB-48EC-8580-422D64593003}" srcOrd="2" destOrd="0" presId="urn:microsoft.com/office/officeart/2018/5/layout/IconCircleLabelList"/>
    <dgm:cxn modelId="{BB47C940-EAF4-4CAE-8FEB-F06B770A23D1}" type="presParOf" srcId="{6EDE938E-91CA-44E0-BE25-1F00B44FF10E}" destId="{41DC172C-511D-4266-B83D-9D9E31A5F0CE}" srcOrd="3" destOrd="0" presId="urn:microsoft.com/office/officeart/2018/5/layout/IconCircleLabelList"/>
    <dgm:cxn modelId="{20743B39-918F-4520-9EC1-6BA17B28C3A8}" type="presParOf" srcId="{93EF9E09-7D38-4F6A-BD90-BD54229B9B66}" destId="{DA6C9612-95BB-45CA-9146-2BD5A3B86850}" srcOrd="11" destOrd="0" presId="urn:microsoft.com/office/officeart/2018/5/layout/IconCircleLabelList"/>
    <dgm:cxn modelId="{6397055E-2EB4-4EBA-9FA0-BE7F63187B70}" type="presParOf" srcId="{93EF9E09-7D38-4F6A-BD90-BD54229B9B66}" destId="{0A7BD6DC-28C4-4D35-B70F-AB328254293B}" srcOrd="12" destOrd="0" presId="urn:microsoft.com/office/officeart/2018/5/layout/IconCircleLabelList"/>
    <dgm:cxn modelId="{FB09F320-2F22-40C2-BBCF-973928A0BEDD}" type="presParOf" srcId="{0A7BD6DC-28C4-4D35-B70F-AB328254293B}" destId="{4EE9A0FF-3687-4CF5-A639-ECDA6D61FADF}" srcOrd="0" destOrd="0" presId="urn:microsoft.com/office/officeart/2018/5/layout/IconCircleLabelList"/>
    <dgm:cxn modelId="{8D6B0506-CB41-4FA6-AFAD-83118F61DC16}" type="presParOf" srcId="{0A7BD6DC-28C4-4D35-B70F-AB328254293B}" destId="{2B3045F6-1EF0-4D58-9C2E-5900777752B2}" srcOrd="1" destOrd="0" presId="urn:microsoft.com/office/officeart/2018/5/layout/IconCircleLabelList"/>
    <dgm:cxn modelId="{08D883DD-261B-45CB-B8D5-C53E63604238}" type="presParOf" srcId="{0A7BD6DC-28C4-4D35-B70F-AB328254293B}" destId="{72C2D2E0-EAA9-4141-ADA3-6801F359DB09}" srcOrd="2" destOrd="0" presId="urn:microsoft.com/office/officeart/2018/5/layout/IconCircleLabelList"/>
    <dgm:cxn modelId="{7859060B-B05A-4512-BDDF-1EE9F74901C6}" type="presParOf" srcId="{0A7BD6DC-28C4-4D35-B70F-AB328254293B}" destId="{7D866AC5-1DC0-43D7-8346-8C57AB28F158}" srcOrd="3" destOrd="0" presId="urn:microsoft.com/office/officeart/2018/5/layout/IconCircleLabelList"/>
    <dgm:cxn modelId="{15A3D102-E5C2-4035-ABEA-D7260E590EF7}" type="presParOf" srcId="{93EF9E09-7D38-4F6A-BD90-BD54229B9B66}" destId="{A4278678-ED26-4E4C-B68C-4022FF135E46}" srcOrd="13" destOrd="0" presId="urn:microsoft.com/office/officeart/2018/5/layout/IconCircleLabelList"/>
    <dgm:cxn modelId="{8BF16587-88B2-4F79-9CC2-8A4DBA242843}" type="presParOf" srcId="{93EF9E09-7D38-4F6A-BD90-BD54229B9B66}" destId="{5497A94B-8036-4A44-BF92-6A96F6A1A3BA}" srcOrd="14" destOrd="0" presId="urn:microsoft.com/office/officeart/2018/5/layout/IconCircleLabelList"/>
    <dgm:cxn modelId="{D6ED11FA-68E6-4945-8CAC-29E6FAF026F9}" type="presParOf" srcId="{5497A94B-8036-4A44-BF92-6A96F6A1A3BA}" destId="{69A32C49-0FB8-4FC7-BDAC-5D7378F2957C}" srcOrd="0" destOrd="0" presId="urn:microsoft.com/office/officeart/2018/5/layout/IconCircleLabelList"/>
    <dgm:cxn modelId="{FCB4409A-649A-4AA2-986E-1F87A678B04C}" type="presParOf" srcId="{5497A94B-8036-4A44-BF92-6A96F6A1A3BA}" destId="{B068F64C-15E8-4A5D-9761-42B259662951}" srcOrd="1" destOrd="0" presId="urn:microsoft.com/office/officeart/2018/5/layout/IconCircleLabelList"/>
    <dgm:cxn modelId="{9D0BE2EA-03D4-45EC-9983-8A0E9423DC2E}" type="presParOf" srcId="{5497A94B-8036-4A44-BF92-6A96F6A1A3BA}" destId="{0198721B-237A-4476-B9E3-EE58E7E30B11}" srcOrd="2" destOrd="0" presId="urn:microsoft.com/office/officeart/2018/5/layout/IconCircleLabelList"/>
    <dgm:cxn modelId="{2B4FA55B-0141-4278-A440-42ED9582AB91}" type="presParOf" srcId="{5497A94B-8036-4A44-BF92-6A96F6A1A3BA}" destId="{8FAF2301-E56A-40EA-B101-3043D1BCA2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E82DF-5512-40F8-8848-C22F6D15CFD3}">
      <dsp:nvSpPr>
        <dsp:cNvPr id="0" name=""/>
        <dsp:cNvSpPr/>
      </dsp:nvSpPr>
      <dsp:spPr>
        <a:xfrm>
          <a:off x="1585659" y="425701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1316" y="469621"/>
        <a:ext cx="17995" cy="3599"/>
      </dsp:txXfrm>
    </dsp:sp>
    <dsp:sp modelId="{743BE67C-1CB3-4680-B42E-6951CA74E23B}">
      <dsp:nvSpPr>
        <dsp:cNvPr id="0" name=""/>
        <dsp:cNvSpPr/>
      </dsp:nvSpPr>
      <dsp:spPr>
        <a:xfrm>
          <a:off x="22632" y="1973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1- wake up : despertar</a:t>
          </a:r>
          <a:endParaRPr lang="en-US" sz="1700" kern="1200"/>
        </a:p>
      </dsp:txBody>
      <dsp:txXfrm>
        <a:off x="22632" y="1973"/>
        <a:ext cx="1564826" cy="938895"/>
      </dsp:txXfrm>
    </dsp:sp>
    <dsp:sp modelId="{D39BB443-B440-4C89-80E6-3889C12AE178}">
      <dsp:nvSpPr>
        <dsp:cNvPr id="0" name=""/>
        <dsp:cNvSpPr/>
      </dsp:nvSpPr>
      <dsp:spPr>
        <a:xfrm>
          <a:off x="3510395" y="425701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6053" y="469621"/>
        <a:ext cx="17995" cy="3599"/>
      </dsp:txXfrm>
    </dsp:sp>
    <dsp:sp modelId="{AD3FA7DB-100F-4D02-8B4C-085ACE094A82}">
      <dsp:nvSpPr>
        <dsp:cNvPr id="0" name=""/>
        <dsp:cNvSpPr/>
      </dsp:nvSpPr>
      <dsp:spPr>
        <a:xfrm>
          <a:off x="1947369" y="1973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2- take a shower: ducharse</a:t>
          </a:r>
          <a:endParaRPr lang="en-US" sz="1700" kern="1200"/>
        </a:p>
      </dsp:txBody>
      <dsp:txXfrm>
        <a:off x="1947369" y="1973"/>
        <a:ext cx="1564826" cy="938895"/>
      </dsp:txXfrm>
    </dsp:sp>
    <dsp:sp modelId="{8C676066-7D21-4800-B6CB-E3FB18EF4EF0}">
      <dsp:nvSpPr>
        <dsp:cNvPr id="0" name=""/>
        <dsp:cNvSpPr/>
      </dsp:nvSpPr>
      <dsp:spPr>
        <a:xfrm>
          <a:off x="805045" y="939068"/>
          <a:ext cx="3849473" cy="329310"/>
        </a:xfrm>
        <a:custGeom>
          <a:avLst/>
          <a:gdLst/>
          <a:ahLst/>
          <a:cxnLst/>
          <a:rect l="0" t="0" r="0" b="0"/>
          <a:pathLst>
            <a:path>
              <a:moveTo>
                <a:pt x="3849473" y="0"/>
              </a:moveTo>
              <a:lnTo>
                <a:pt x="3849473" y="181755"/>
              </a:lnTo>
              <a:lnTo>
                <a:pt x="0" y="181755"/>
              </a:lnTo>
              <a:lnTo>
                <a:pt x="0" y="32931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125" y="1101924"/>
        <a:ext cx="193313" cy="3599"/>
      </dsp:txXfrm>
    </dsp:sp>
    <dsp:sp modelId="{A5DEF9ED-DEC4-4A24-A19B-7418BF89B1C9}">
      <dsp:nvSpPr>
        <dsp:cNvPr id="0" name=""/>
        <dsp:cNvSpPr/>
      </dsp:nvSpPr>
      <dsp:spPr>
        <a:xfrm>
          <a:off x="3872105" y="1973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3- have breakfast: tomar desayuno</a:t>
          </a:r>
          <a:endParaRPr lang="en-US" sz="1700" kern="1200"/>
        </a:p>
      </dsp:txBody>
      <dsp:txXfrm>
        <a:off x="3872105" y="1973"/>
        <a:ext cx="1564826" cy="938895"/>
      </dsp:txXfrm>
    </dsp:sp>
    <dsp:sp modelId="{1F318218-D4CE-41A7-9870-5E0C07C107CF}">
      <dsp:nvSpPr>
        <dsp:cNvPr id="0" name=""/>
        <dsp:cNvSpPr/>
      </dsp:nvSpPr>
      <dsp:spPr>
        <a:xfrm>
          <a:off x="1585659" y="1724507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1316" y="1768427"/>
        <a:ext cx="17995" cy="3599"/>
      </dsp:txXfrm>
    </dsp:sp>
    <dsp:sp modelId="{A5FB7815-85B1-470B-9963-DCD792B598CF}">
      <dsp:nvSpPr>
        <dsp:cNvPr id="0" name=""/>
        <dsp:cNvSpPr/>
      </dsp:nvSpPr>
      <dsp:spPr>
        <a:xfrm>
          <a:off x="22632" y="1300779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4- go to school: ir al colegio</a:t>
          </a:r>
          <a:endParaRPr lang="en-US" sz="1700" kern="1200"/>
        </a:p>
      </dsp:txBody>
      <dsp:txXfrm>
        <a:off x="22632" y="1300779"/>
        <a:ext cx="1564826" cy="938895"/>
      </dsp:txXfrm>
    </dsp:sp>
    <dsp:sp modelId="{CCC081BB-6664-4DCA-B40D-47EADCB677EF}">
      <dsp:nvSpPr>
        <dsp:cNvPr id="0" name=""/>
        <dsp:cNvSpPr/>
      </dsp:nvSpPr>
      <dsp:spPr>
        <a:xfrm>
          <a:off x="3510395" y="1724507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6053" y="1768427"/>
        <a:ext cx="17995" cy="3599"/>
      </dsp:txXfrm>
    </dsp:sp>
    <dsp:sp modelId="{F1ECF305-04E5-49B1-8C08-B81760EC5A40}">
      <dsp:nvSpPr>
        <dsp:cNvPr id="0" name=""/>
        <dsp:cNvSpPr/>
      </dsp:nvSpPr>
      <dsp:spPr>
        <a:xfrm>
          <a:off x="1947369" y="1300779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5- have lunch : almorzar</a:t>
          </a:r>
          <a:endParaRPr lang="en-US" sz="1700" kern="1200"/>
        </a:p>
      </dsp:txBody>
      <dsp:txXfrm>
        <a:off x="1947369" y="1300779"/>
        <a:ext cx="1564826" cy="938895"/>
      </dsp:txXfrm>
    </dsp:sp>
    <dsp:sp modelId="{E61E4AD9-A6C2-4994-A49B-966EEEBC914C}">
      <dsp:nvSpPr>
        <dsp:cNvPr id="0" name=""/>
        <dsp:cNvSpPr/>
      </dsp:nvSpPr>
      <dsp:spPr>
        <a:xfrm>
          <a:off x="805045" y="2237874"/>
          <a:ext cx="3849473" cy="329310"/>
        </a:xfrm>
        <a:custGeom>
          <a:avLst/>
          <a:gdLst/>
          <a:ahLst/>
          <a:cxnLst/>
          <a:rect l="0" t="0" r="0" b="0"/>
          <a:pathLst>
            <a:path>
              <a:moveTo>
                <a:pt x="3849473" y="0"/>
              </a:moveTo>
              <a:lnTo>
                <a:pt x="3849473" y="181755"/>
              </a:lnTo>
              <a:lnTo>
                <a:pt x="0" y="181755"/>
              </a:lnTo>
              <a:lnTo>
                <a:pt x="0" y="32931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125" y="2400730"/>
        <a:ext cx="193313" cy="3599"/>
      </dsp:txXfrm>
    </dsp:sp>
    <dsp:sp modelId="{17B97DC0-43DD-4A11-BB30-8FA3A78BFAF5}">
      <dsp:nvSpPr>
        <dsp:cNvPr id="0" name=""/>
        <dsp:cNvSpPr/>
      </dsp:nvSpPr>
      <dsp:spPr>
        <a:xfrm>
          <a:off x="3872105" y="1300779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5- do my homework: hacer mi tarea</a:t>
          </a:r>
          <a:endParaRPr lang="en-US" sz="1700" kern="1200"/>
        </a:p>
      </dsp:txBody>
      <dsp:txXfrm>
        <a:off x="3872105" y="1300779"/>
        <a:ext cx="1564826" cy="938895"/>
      </dsp:txXfrm>
    </dsp:sp>
    <dsp:sp modelId="{23CD2BF6-EA4F-46CF-901E-724EC9890D3F}">
      <dsp:nvSpPr>
        <dsp:cNvPr id="0" name=""/>
        <dsp:cNvSpPr/>
      </dsp:nvSpPr>
      <dsp:spPr>
        <a:xfrm>
          <a:off x="1585659" y="3023312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1316" y="3067233"/>
        <a:ext cx="17995" cy="3599"/>
      </dsp:txXfrm>
    </dsp:sp>
    <dsp:sp modelId="{978F9DEF-F902-4BD6-9245-A1596FA01AE9}">
      <dsp:nvSpPr>
        <dsp:cNvPr id="0" name=""/>
        <dsp:cNvSpPr/>
      </dsp:nvSpPr>
      <dsp:spPr>
        <a:xfrm>
          <a:off x="22632" y="2599585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6- have dinner: cenar </a:t>
          </a:r>
          <a:endParaRPr lang="en-US" sz="1700" kern="1200"/>
        </a:p>
      </dsp:txBody>
      <dsp:txXfrm>
        <a:off x="22632" y="2599585"/>
        <a:ext cx="1564826" cy="938895"/>
      </dsp:txXfrm>
    </dsp:sp>
    <dsp:sp modelId="{2EAE9B6D-90A3-424E-A32C-ECBCD0357F48}">
      <dsp:nvSpPr>
        <dsp:cNvPr id="0" name=""/>
        <dsp:cNvSpPr/>
      </dsp:nvSpPr>
      <dsp:spPr>
        <a:xfrm>
          <a:off x="3510395" y="3023312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6053" y="3067233"/>
        <a:ext cx="17995" cy="3599"/>
      </dsp:txXfrm>
    </dsp:sp>
    <dsp:sp modelId="{27211B66-3ECD-4647-BBC9-6DA3D52F16E7}">
      <dsp:nvSpPr>
        <dsp:cNvPr id="0" name=""/>
        <dsp:cNvSpPr/>
      </dsp:nvSpPr>
      <dsp:spPr>
        <a:xfrm>
          <a:off x="1947369" y="2599585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7- watch T.V: ver televisión</a:t>
          </a:r>
          <a:endParaRPr lang="en-US" sz="1700" kern="1200"/>
        </a:p>
      </dsp:txBody>
      <dsp:txXfrm>
        <a:off x="1947369" y="2599585"/>
        <a:ext cx="1564826" cy="938895"/>
      </dsp:txXfrm>
    </dsp:sp>
    <dsp:sp modelId="{44B10EB2-5C6C-432A-B65E-4B299ACB1BDB}">
      <dsp:nvSpPr>
        <dsp:cNvPr id="0" name=""/>
        <dsp:cNvSpPr/>
      </dsp:nvSpPr>
      <dsp:spPr>
        <a:xfrm>
          <a:off x="805045" y="3536680"/>
          <a:ext cx="3849473" cy="329310"/>
        </a:xfrm>
        <a:custGeom>
          <a:avLst/>
          <a:gdLst/>
          <a:ahLst/>
          <a:cxnLst/>
          <a:rect l="0" t="0" r="0" b="0"/>
          <a:pathLst>
            <a:path>
              <a:moveTo>
                <a:pt x="3849473" y="0"/>
              </a:moveTo>
              <a:lnTo>
                <a:pt x="3849473" y="181755"/>
              </a:lnTo>
              <a:lnTo>
                <a:pt x="0" y="181755"/>
              </a:lnTo>
              <a:lnTo>
                <a:pt x="0" y="32931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125" y="3699536"/>
        <a:ext cx="193313" cy="3599"/>
      </dsp:txXfrm>
    </dsp:sp>
    <dsp:sp modelId="{1729396A-8AEF-4B09-9EBC-A1DCDBB66648}">
      <dsp:nvSpPr>
        <dsp:cNvPr id="0" name=""/>
        <dsp:cNvSpPr/>
      </dsp:nvSpPr>
      <dsp:spPr>
        <a:xfrm>
          <a:off x="3872105" y="2599585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8- brush my teeth: lavarme los dientes </a:t>
          </a:r>
          <a:endParaRPr lang="en-US" sz="1700" kern="1200"/>
        </a:p>
      </dsp:txBody>
      <dsp:txXfrm>
        <a:off x="3872105" y="2599585"/>
        <a:ext cx="1564826" cy="938895"/>
      </dsp:txXfrm>
    </dsp:sp>
    <dsp:sp modelId="{64797DA3-9B0E-45E5-ADE8-A0871560FC1D}">
      <dsp:nvSpPr>
        <dsp:cNvPr id="0" name=""/>
        <dsp:cNvSpPr/>
      </dsp:nvSpPr>
      <dsp:spPr>
        <a:xfrm>
          <a:off x="1585659" y="4322118"/>
          <a:ext cx="329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931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1316" y="4366039"/>
        <a:ext cx="17995" cy="3599"/>
      </dsp:txXfrm>
    </dsp:sp>
    <dsp:sp modelId="{C3575B6A-DE92-4A54-8DD0-8D181F6CB082}">
      <dsp:nvSpPr>
        <dsp:cNvPr id="0" name=""/>
        <dsp:cNvSpPr/>
      </dsp:nvSpPr>
      <dsp:spPr>
        <a:xfrm>
          <a:off x="22632" y="3898391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9- go to bed : ir a acostarse </a:t>
          </a:r>
          <a:endParaRPr lang="en-US" sz="1700" kern="1200"/>
        </a:p>
      </dsp:txBody>
      <dsp:txXfrm>
        <a:off x="22632" y="3898391"/>
        <a:ext cx="1564826" cy="938895"/>
      </dsp:txXfrm>
    </dsp:sp>
    <dsp:sp modelId="{0BDB0B83-6328-472F-B30C-8132996F2A3F}">
      <dsp:nvSpPr>
        <dsp:cNvPr id="0" name=""/>
        <dsp:cNvSpPr/>
      </dsp:nvSpPr>
      <dsp:spPr>
        <a:xfrm>
          <a:off x="1947369" y="3898391"/>
          <a:ext cx="1564826" cy="9388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78" tIns="80487" rIns="76678" bIns="8048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10- play with Friends: jugar con amigos</a:t>
          </a:r>
          <a:endParaRPr lang="en-US" sz="1700" kern="1200"/>
        </a:p>
      </dsp:txBody>
      <dsp:txXfrm>
        <a:off x="1947369" y="3898391"/>
        <a:ext cx="1564826" cy="93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D4F7E-012C-4829-8050-086CCE615159}">
      <dsp:nvSpPr>
        <dsp:cNvPr id="0" name=""/>
        <dsp:cNvSpPr/>
      </dsp:nvSpPr>
      <dsp:spPr>
        <a:xfrm>
          <a:off x="634170" y="1081"/>
          <a:ext cx="854595" cy="854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48A7-1B5F-40BA-B895-CB50EBD1F47A}">
      <dsp:nvSpPr>
        <dsp:cNvPr id="0" name=""/>
        <dsp:cNvSpPr/>
      </dsp:nvSpPr>
      <dsp:spPr>
        <a:xfrm>
          <a:off x="816297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519D-CEDD-4FFF-8603-F3A05F4A4A68}">
      <dsp:nvSpPr>
        <dsp:cNvPr id="0" name=""/>
        <dsp:cNvSpPr/>
      </dsp:nvSpPr>
      <dsp:spPr>
        <a:xfrm>
          <a:off x="360980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11- make my bed</a:t>
          </a:r>
          <a:endParaRPr lang="en-US" sz="1500" kern="1200"/>
        </a:p>
      </dsp:txBody>
      <dsp:txXfrm>
        <a:off x="360980" y="1121862"/>
        <a:ext cx="1400976" cy="560390"/>
      </dsp:txXfrm>
    </dsp:sp>
    <dsp:sp modelId="{329693C0-1DA5-4E28-A2CC-A76933A73193}">
      <dsp:nvSpPr>
        <dsp:cNvPr id="0" name=""/>
        <dsp:cNvSpPr/>
      </dsp:nvSpPr>
      <dsp:spPr>
        <a:xfrm>
          <a:off x="2280318" y="1081"/>
          <a:ext cx="854595" cy="854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15416-E48E-426B-9553-D6F20E4D7CA6}">
      <dsp:nvSpPr>
        <dsp:cNvPr id="0" name=""/>
        <dsp:cNvSpPr/>
      </dsp:nvSpPr>
      <dsp:spPr>
        <a:xfrm>
          <a:off x="2462445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53E5D-85C3-4B11-B9DD-43925AE0C4DD}">
      <dsp:nvSpPr>
        <dsp:cNvPr id="0" name=""/>
        <dsp:cNvSpPr/>
      </dsp:nvSpPr>
      <dsp:spPr>
        <a:xfrm>
          <a:off x="2007128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12- walkinf the dog</a:t>
          </a:r>
          <a:endParaRPr lang="en-US" sz="1500" kern="1200"/>
        </a:p>
      </dsp:txBody>
      <dsp:txXfrm>
        <a:off x="2007128" y="1121862"/>
        <a:ext cx="1400976" cy="560390"/>
      </dsp:txXfrm>
    </dsp:sp>
    <dsp:sp modelId="{6F962F95-65FF-4F31-836C-3C6604D47D72}">
      <dsp:nvSpPr>
        <dsp:cNvPr id="0" name=""/>
        <dsp:cNvSpPr/>
      </dsp:nvSpPr>
      <dsp:spPr>
        <a:xfrm>
          <a:off x="3926465" y="1081"/>
          <a:ext cx="854595" cy="8545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DF5E-A865-43C2-9451-5E57C41F5FC9}">
      <dsp:nvSpPr>
        <dsp:cNvPr id="0" name=""/>
        <dsp:cNvSpPr/>
      </dsp:nvSpPr>
      <dsp:spPr>
        <a:xfrm>
          <a:off x="4108592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F4A40-CFC6-4AF6-81FC-54AE755D05EF}">
      <dsp:nvSpPr>
        <dsp:cNvPr id="0" name=""/>
        <dsp:cNvSpPr/>
      </dsp:nvSpPr>
      <dsp:spPr>
        <a:xfrm>
          <a:off x="3653275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13- do yoga</a:t>
          </a:r>
          <a:endParaRPr lang="en-US" sz="1500" kern="1200"/>
        </a:p>
      </dsp:txBody>
      <dsp:txXfrm>
        <a:off x="3653275" y="1121862"/>
        <a:ext cx="1400976" cy="560390"/>
      </dsp:txXfrm>
    </dsp:sp>
    <dsp:sp modelId="{99EB1644-F009-4DC4-B7CE-6C1EB11486D3}">
      <dsp:nvSpPr>
        <dsp:cNvPr id="0" name=""/>
        <dsp:cNvSpPr/>
      </dsp:nvSpPr>
      <dsp:spPr>
        <a:xfrm>
          <a:off x="5572613" y="1081"/>
          <a:ext cx="854595" cy="8545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05AB0-DB1C-4C07-8C04-6FBA6B35C2ED}">
      <dsp:nvSpPr>
        <dsp:cNvPr id="0" name=""/>
        <dsp:cNvSpPr/>
      </dsp:nvSpPr>
      <dsp:spPr>
        <a:xfrm>
          <a:off x="5754740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DFD5-1F0E-4617-BD0E-B12C1F28CCA1}">
      <dsp:nvSpPr>
        <dsp:cNvPr id="0" name=""/>
        <dsp:cNvSpPr/>
      </dsp:nvSpPr>
      <dsp:spPr>
        <a:xfrm>
          <a:off x="5299422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14- do exercises</a:t>
          </a:r>
          <a:endParaRPr lang="en-US" sz="1500" kern="1200"/>
        </a:p>
      </dsp:txBody>
      <dsp:txXfrm>
        <a:off x="5299422" y="1121862"/>
        <a:ext cx="1400976" cy="560390"/>
      </dsp:txXfrm>
    </dsp:sp>
    <dsp:sp modelId="{6876ED03-9EF2-4776-B7B7-B1CD129D1B86}">
      <dsp:nvSpPr>
        <dsp:cNvPr id="0" name=""/>
        <dsp:cNvSpPr/>
      </dsp:nvSpPr>
      <dsp:spPr>
        <a:xfrm>
          <a:off x="7218760" y="1081"/>
          <a:ext cx="854595" cy="8545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AFF07-190F-4F82-A980-5CAB242C514A}">
      <dsp:nvSpPr>
        <dsp:cNvPr id="0" name=""/>
        <dsp:cNvSpPr/>
      </dsp:nvSpPr>
      <dsp:spPr>
        <a:xfrm>
          <a:off x="7400887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64D00-3056-441D-BC30-471D95F207F6}">
      <dsp:nvSpPr>
        <dsp:cNvPr id="0" name=""/>
        <dsp:cNvSpPr/>
      </dsp:nvSpPr>
      <dsp:spPr>
        <a:xfrm>
          <a:off x="6945570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15- read a book</a:t>
          </a:r>
          <a:endParaRPr lang="en-US" sz="1500" kern="1200"/>
        </a:p>
      </dsp:txBody>
      <dsp:txXfrm>
        <a:off x="6945570" y="1121862"/>
        <a:ext cx="1400976" cy="560390"/>
      </dsp:txXfrm>
    </dsp:sp>
    <dsp:sp modelId="{EB7A6E58-869F-4F79-94CD-7E67761AAF19}">
      <dsp:nvSpPr>
        <dsp:cNvPr id="0" name=""/>
        <dsp:cNvSpPr/>
      </dsp:nvSpPr>
      <dsp:spPr>
        <a:xfrm>
          <a:off x="8864908" y="1081"/>
          <a:ext cx="854595" cy="854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F8D75-E1E9-4467-B185-B9AB222C2BB5}">
      <dsp:nvSpPr>
        <dsp:cNvPr id="0" name=""/>
        <dsp:cNvSpPr/>
      </dsp:nvSpPr>
      <dsp:spPr>
        <a:xfrm>
          <a:off x="9047035" y="183208"/>
          <a:ext cx="490341" cy="4903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C172C-511D-4266-B83D-9D9E31A5F0CE}">
      <dsp:nvSpPr>
        <dsp:cNvPr id="0" name=""/>
        <dsp:cNvSpPr/>
      </dsp:nvSpPr>
      <dsp:spPr>
        <a:xfrm>
          <a:off x="8591717" y="112186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16- cook something</a:t>
          </a:r>
          <a:endParaRPr lang="en-US" sz="1500" kern="1200"/>
        </a:p>
      </dsp:txBody>
      <dsp:txXfrm>
        <a:off x="8591717" y="1121862"/>
        <a:ext cx="1400976" cy="560390"/>
      </dsp:txXfrm>
    </dsp:sp>
    <dsp:sp modelId="{4EE9A0FF-3687-4CF5-A639-ECDA6D61FADF}">
      <dsp:nvSpPr>
        <dsp:cNvPr id="0" name=""/>
        <dsp:cNvSpPr/>
      </dsp:nvSpPr>
      <dsp:spPr>
        <a:xfrm>
          <a:off x="3926465" y="2032497"/>
          <a:ext cx="854595" cy="854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045F6-1EF0-4D58-9C2E-5900777752B2}">
      <dsp:nvSpPr>
        <dsp:cNvPr id="0" name=""/>
        <dsp:cNvSpPr/>
      </dsp:nvSpPr>
      <dsp:spPr>
        <a:xfrm>
          <a:off x="4108592" y="2214624"/>
          <a:ext cx="490341" cy="4903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66AC5-1DC0-43D7-8346-8C57AB28F158}">
      <dsp:nvSpPr>
        <dsp:cNvPr id="0" name=""/>
        <dsp:cNvSpPr/>
      </dsp:nvSpPr>
      <dsp:spPr>
        <a:xfrm>
          <a:off x="3653275" y="3153278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17- play videogames</a:t>
          </a:r>
          <a:endParaRPr lang="en-US" sz="1500" kern="1200"/>
        </a:p>
      </dsp:txBody>
      <dsp:txXfrm>
        <a:off x="3653275" y="3153278"/>
        <a:ext cx="1400976" cy="560390"/>
      </dsp:txXfrm>
    </dsp:sp>
    <dsp:sp modelId="{69A32C49-0FB8-4FC7-BDAC-5D7378F2957C}">
      <dsp:nvSpPr>
        <dsp:cNvPr id="0" name=""/>
        <dsp:cNvSpPr/>
      </dsp:nvSpPr>
      <dsp:spPr>
        <a:xfrm>
          <a:off x="5572613" y="2032497"/>
          <a:ext cx="854595" cy="8545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8F64C-15E8-4A5D-9761-42B259662951}">
      <dsp:nvSpPr>
        <dsp:cNvPr id="0" name=""/>
        <dsp:cNvSpPr/>
      </dsp:nvSpPr>
      <dsp:spPr>
        <a:xfrm>
          <a:off x="5754740" y="2214624"/>
          <a:ext cx="490341" cy="49034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F2301-E56A-40EA-B101-3043D1BCA2EA}">
      <dsp:nvSpPr>
        <dsp:cNvPr id="0" name=""/>
        <dsp:cNvSpPr/>
      </dsp:nvSpPr>
      <dsp:spPr>
        <a:xfrm>
          <a:off x="5299422" y="3153278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500" kern="1200"/>
            <a:t>18- chat with my friends </a:t>
          </a:r>
          <a:endParaRPr lang="en-US" sz="1500" kern="1200"/>
        </a:p>
      </dsp:txBody>
      <dsp:txXfrm>
        <a:off x="5299422" y="3153278"/>
        <a:ext cx="1400976" cy="560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7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3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4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7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4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5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9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4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0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8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37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7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155BA1-0839-4A98-AE4F-EEA7B0782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CA0DEA-448A-4D91-A8AA-523A60D1C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s-CL"/>
              <a:t>UNIT2: AROUND TOWN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238D91-02ED-4AE1-986F-F5FA7412B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es-CL"/>
              <a:t>GRADE: 6TH</a:t>
            </a:r>
          </a:p>
          <a:p>
            <a:r>
              <a:rPr lang="es-CL"/>
              <a:t>MISS PAMELA KNUCKEY</a:t>
            </a:r>
          </a:p>
        </p:txBody>
      </p:sp>
    </p:spTree>
    <p:extLst>
      <p:ext uri="{BB962C8B-B14F-4D97-AF65-F5344CB8AC3E}">
        <p14:creationId xmlns:p14="http://schemas.microsoft.com/office/powerpoint/2010/main" val="125168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A47949-6702-49AF-9E52-29A0172A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966851"/>
            <a:ext cx="6889930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ABOUT LAST CLASS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DB0694B-096F-4C07-9301-F3A765FC7FCE}"/>
              </a:ext>
            </a:extLst>
          </p:cNvPr>
          <p:cNvSpPr txBox="1"/>
          <p:nvPr/>
        </p:nvSpPr>
        <p:spPr>
          <a:xfrm>
            <a:off x="8285871" y="1448972"/>
            <a:ext cx="3277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1- Do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remember</a:t>
            </a:r>
            <a:r>
              <a:rPr lang="es-CL" dirty="0"/>
              <a:t> </a:t>
            </a:r>
            <a:r>
              <a:rPr lang="es-CL" dirty="0" err="1"/>
              <a:t>what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a </a:t>
            </a:r>
            <a:r>
              <a:rPr lang="es-CL" dirty="0" err="1"/>
              <a:t>preposition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place?</a:t>
            </a:r>
          </a:p>
          <a:p>
            <a:endParaRPr lang="es-CL" dirty="0"/>
          </a:p>
          <a:p>
            <a:r>
              <a:rPr lang="es-CL" dirty="0"/>
              <a:t>2- </a:t>
            </a:r>
            <a:r>
              <a:rPr lang="es-CL" dirty="0" err="1"/>
              <a:t>could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name</a:t>
            </a:r>
            <a:r>
              <a:rPr lang="es-CL" dirty="0"/>
              <a:t> </a:t>
            </a:r>
            <a:r>
              <a:rPr lang="es-CL" dirty="0" err="1"/>
              <a:t>four</a:t>
            </a:r>
            <a:r>
              <a:rPr lang="es-CL" dirty="0"/>
              <a:t> </a:t>
            </a:r>
            <a:r>
              <a:rPr lang="es-CL" dirty="0" err="1"/>
              <a:t>preposition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place?</a:t>
            </a:r>
          </a:p>
          <a:p>
            <a:endParaRPr lang="es-CL" dirty="0"/>
          </a:p>
          <a:p>
            <a:r>
              <a:rPr lang="es-CL" dirty="0"/>
              <a:t>3- can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translate</a:t>
            </a:r>
            <a:r>
              <a:rPr lang="es-CL" dirty="0"/>
              <a:t>: el gato está debajo de la mesa?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298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0579BA-22EC-41CB-82B7-65D5DFCA6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6EB749-9AF3-4E0E-A079-8102FCC9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947" y="3031394"/>
            <a:ext cx="3485073" cy="24205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dirty="0"/>
              <a:t>OBJ:</a:t>
            </a:r>
            <a:r>
              <a:rPr lang="es-ES" dirty="0"/>
              <a:t>Reconocer las rutinas diarias en un texto.</a:t>
            </a:r>
            <a:br>
              <a:rPr lang="es-ES" dirty="0"/>
            </a:br>
            <a:br>
              <a:rPr lang="es-ES" dirty="0"/>
            </a:br>
            <a:r>
              <a:rPr lang="en-US" dirty="0"/>
              <a:t>Today we are going to see daily routines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1178B5-04FD-438C-9A3B-E08EF70FC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8" r="3874" b="2"/>
          <a:stretch/>
        </p:blipFill>
        <p:spPr>
          <a:xfrm>
            <a:off x="5857820" y="643467"/>
            <a:ext cx="5571053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0579BA-22EC-41CB-82B7-65D5DFCA6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dgm="http://schemas.openxmlformats.org/drawingml/2006/diagram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F257E8-8BBB-4247-8B5E-0E6EE37C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70" y="1925444"/>
            <a:ext cx="3228228" cy="3021494"/>
          </a:xfrm>
        </p:spPr>
        <p:txBody>
          <a:bodyPr>
            <a:normAutofit fontScale="90000"/>
          </a:bodyPr>
          <a:lstStyle/>
          <a:p>
            <a:r>
              <a:rPr lang="es-CL" dirty="0" err="1">
                <a:solidFill>
                  <a:srgbClr val="FFFFFF"/>
                </a:solidFill>
              </a:rPr>
              <a:t>What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is</a:t>
            </a:r>
            <a:r>
              <a:rPr lang="es-CL" dirty="0">
                <a:solidFill>
                  <a:srgbClr val="FFFFFF"/>
                </a:solidFill>
              </a:rPr>
              <a:t> a </a:t>
            </a:r>
            <a:r>
              <a:rPr lang="es-CL" dirty="0" err="1">
                <a:solidFill>
                  <a:srgbClr val="FFFFFF"/>
                </a:solidFill>
              </a:rPr>
              <a:t>daily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routine</a:t>
            </a:r>
            <a:r>
              <a:rPr lang="es-CL" dirty="0">
                <a:solidFill>
                  <a:srgbClr val="FFFFFF"/>
                </a:solidFill>
              </a:rPr>
              <a:t>? </a:t>
            </a:r>
            <a:r>
              <a:rPr lang="es-CL" dirty="0" err="1">
                <a:solidFill>
                  <a:srgbClr val="FFFFFF"/>
                </a:solidFill>
              </a:rPr>
              <a:t>It´s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something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that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you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used</a:t>
            </a: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es-CL" dirty="0" err="1">
                <a:solidFill>
                  <a:srgbClr val="FFFFFF"/>
                </a:solidFill>
              </a:rPr>
              <a:t>to</a:t>
            </a:r>
            <a:r>
              <a:rPr lang="es-CL" dirty="0">
                <a:solidFill>
                  <a:srgbClr val="FFFFFF"/>
                </a:solidFill>
              </a:rPr>
              <a:t> do </a:t>
            </a:r>
            <a:r>
              <a:rPr lang="es-CL" dirty="0" err="1">
                <a:solidFill>
                  <a:srgbClr val="FFFFFF"/>
                </a:solidFill>
              </a:rPr>
              <a:t>everyday</a:t>
            </a:r>
            <a:r>
              <a:rPr lang="es-CL" dirty="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09B6D08-1DCD-42EE-B102-2119586CE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13382"/>
              </p:ext>
            </p:extLst>
          </p:nvPr>
        </p:nvGraphicFramePr>
        <p:xfrm>
          <a:off x="5738160" y="1009816"/>
          <a:ext cx="5459565" cy="483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66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6AD01-3066-4F3E-AA09-5D6F135F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s-CL" dirty="0" err="1"/>
              <a:t>Daily</a:t>
            </a:r>
            <a:r>
              <a:rPr lang="es-CL" dirty="0"/>
              <a:t> </a:t>
            </a:r>
            <a:r>
              <a:rPr lang="es-CL" dirty="0" err="1"/>
              <a:t>routines</a:t>
            </a:r>
            <a:r>
              <a:rPr lang="es-CL" dirty="0"/>
              <a:t> </a:t>
            </a:r>
            <a:r>
              <a:rPr lang="es-CL" dirty="0" err="1"/>
              <a:t>vocabulary</a:t>
            </a:r>
            <a:r>
              <a:rPr lang="es-CL" dirty="0"/>
              <a:t>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49B6E62-551F-4C72-8606-24F9F7A88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10330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553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3D41"/>
      </a:dk2>
      <a:lt2>
        <a:srgbClr val="EAE7E4"/>
      </a:lt2>
      <a:accent1>
        <a:srgbClr val="77A6E1"/>
      </a:accent1>
      <a:accent2>
        <a:srgbClr val="49B0C1"/>
      </a:accent2>
      <a:accent3>
        <a:srgbClr val="56B39A"/>
      </a:accent3>
      <a:accent4>
        <a:srgbClr val="4EB76E"/>
      </a:accent4>
      <a:accent5>
        <a:srgbClr val="5BB650"/>
      </a:accent5>
      <a:accent6>
        <a:srgbClr val="7FAF4B"/>
      </a:accent6>
      <a:hlink>
        <a:srgbClr val="997E5D"/>
      </a:hlink>
      <a:folHlink>
        <a:srgbClr val="848484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Gill Sans MT</vt:lpstr>
      <vt:lpstr>Trebuchet MS</vt:lpstr>
      <vt:lpstr>Wingdings 2</vt:lpstr>
      <vt:lpstr>SlateVTI</vt:lpstr>
      <vt:lpstr>UNIT2: AROUND TOWN</vt:lpstr>
      <vt:lpstr>ABOUT LAST CLASS</vt:lpstr>
      <vt:lpstr>OBJ:Reconocer las rutinas diarias en un texto.  Today we are going to see daily routines </vt:lpstr>
      <vt:lpstr>What is a daily routine? It´s something that you used to do everyday.</vt:lpstr>
      <vt:lpstr>Daily routines vocabulary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UNIT2: AROUND TOWN</dc:title>
  <dc:creator>pamela Knuckey</dc:creator>
  <cp:lastModifiedBy>Maria Cristina M</cp:lastModifiedBy>
  <cp:revision>3</cp:revision>
  <dcterms:created xsi:type="dcterms:W3CDTF">2020-08-17T22:17:50Z</dcterms:created>
  <dcterms:modified xsi:type="dcterms:W3CDTF">2020-08-18T15:13:29Z</dcterms:modified>
</cp:coreProperties>
</file>