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C57C2F-5274-42CC-9DE7-F8D2D16A3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DAFE593-3FC7-4C40-B082-70D253ABA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C22AC7-B779-4EDD-A434-4DDF680E3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2041-8FB6-4061-AE5F-6C31986E7147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728C44-D23B-43AE-9721-E7E59547A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2891AB-E706-4BD1-865C-9C806F334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601D-38C6-4015-A84A-A0700C8C6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5480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7E3AA6-6CB2-4CF0-A991-C41EDBD30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998E1E8-D106-4AA8-9F96-7BBC9871B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DF4ED1-EA6C-4B04-AB07-F1E31A3F9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2041-8FB6-4061-AE5F-6C31986E7147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66FCAA-8FE8-4052-B835-CAE93283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F4250A-8F83-4AFE-A761-F082AB974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601D-38C6-4015-A84A-A0700C8C6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5967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87DEC7E-86D5-4907-8071-B239EFF0B0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9C0E30D-87C7-4748-A2AE-6EB8445BDA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61B381-3432-4542-A7C1-EC9417673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2041-8FB6-4061-AE5F-6C31986E7147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B69620-6986-466B-8392-2F0F22356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51A532-65A1-4D79-B818-3B958F38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601D-38C6-4015-A84A-A0700C8C6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4377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5D2D0-B53D-4498-9EEE-E3E37A3B0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D45044-7D38-4374-928F-CD556CBB0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84C0F6-66C3-4ACD-8E1D-69D881454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2041-8FB6-4061-AE5F-6C31986E7147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5F71C7-8106-4A4F-BC5A-296403AA3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17DAF0-1834-47DC-8B7E-F983DAB6B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601D-38C6-4015-A84A-A0700C8C6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7838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A4779B-BC50-48D4-A813-A29C87D81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0DD4B3C-2688-4F79-B2F2-9BFC3B2C2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A2548E-FF9B-430C-A29D-FB0CD6A37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2041-8FB6-4061-AE5F-6C31986E7147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CAD603-BE67-4D55-B5B5-9EA640F1A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6B170E-BF0D-4AAE-961E-DDA515DFE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601D-38C6-4015-A84A-A0700C8C6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2004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13522C-657B-4C64-8E5A-4A49DED83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9DC6F3-21CF-446A-AE07-BC5D4F3AC7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7C4B9B-6B51-46B5-A79C-9E4B4B5F5D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D6E9C9-F21A-405B-927F-8BC442B50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2041-8FB6-4061-AE5F-6C31986E7147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B0CB01-474C-42E0-B70B-FCE631F96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1A9BF4-E712-4F75-8B8A-12B15371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601D-38C6-4015-A84A-A0700C8C6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28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A31C42-59B9-4FD7-B208-C38FB3701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E67F07-2827-43AF-AB4F-B3B4BBE68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58D019-E730-4CAA-8187-BA2E2CBAC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798562-F0FA-456E-96E8-C8BE23163F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2D9FBCD-1CD8-4AEB-A9CE-911C301B7B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8A9211C-A74C-46E9-A2D3-90D2F0525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2041-8FB6-4061-AE5F-6C31986E7147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B592A67-E71E-4036-89AB-584B17314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7892232-07CA-4F79-8AF9-7846AA08E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601D-38C6-4015-A84A-A0700C8C6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8745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7FE385-5032-442B-A884-E66F68674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DCB891D-8006-4C97-AB09-6729AB00E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2041-8FB6-4061-AE5F-6C31986E7147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545BB39-7AC0-4A46-AC68-87F7A696D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582AC9-54CB-4993-B29E-F0F1C194A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601D-38C6-4015-A84A-A0700C8C6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612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FB30C63-2B87-4BAA-8345-38A30DD17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2041-8FB6-4061-AE5F-6C31986E7147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CAA4BA1-9F72-4A25-B8B8-770D1137E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5B9DB1D-F7E5-462E-850A-486FD951B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601D-38C6-4015-A84A-A0700C8C6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3645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CCDFFA-5ADF-4061-8467-136612A98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F216C5-CAB9-4353-8C8E-FF623FEC3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A276D56-2767-4A96-85D4-2B2CE3F78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2657EA1-F0C7-449F-87D7-5BFBF3FB1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2041-8FB6-4061-AE5F-6C31986E7147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14D2B1C-2C37-4A5D-A7C9-69C7E434F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A9BBAE-F8D9-49C1-B122-C0B36DE66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601D-38C6-4015-A84A-A0700C8C6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2745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8A2CC2-AA6C-41E7-B8A0-F24879203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E1AB8DC-4B0B-41BA-8A74-26CD9EE17A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A568FB9-09C4-4844-8513-96AA6A96C0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F105CAF-6297-4775-885B-235D79E3A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2041-8FB6-4061-AE5F-6C31986E7147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B41834E-151B-4156-9F7D-8A8AF357B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C55F6E-4F9E-458F-B303-F42F5FDA3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601D-38C6-4015-A84A-A0700C8C6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5690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53F46BC-EBBC-4422-9677-60545E68B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EA7C756-C127-4BB0-B84B-C62B75F4E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528643-8C13-4F4A-9DCF-2D883DEAEE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82041-8FB6-4061-AE5F-6C31986E7147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A8C27A-B2A7-4911-B348-0D211D62DE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13E38A-9EE9-45AE-983A-6672AB9A68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3601D-38C6-4015-A84A-A0700C8C632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2058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58C1BCA-247F-4480-B78C-924FEBA5CD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36F87D8-9AA8-4EA4-A190-1138A03AC7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4655" y="993913"/>
            <a:ext cx="4013877" cy="4021637"/>
          </a:xfrm>
        </p:spPr>
        <p:txBody>
          <a:bodyPr>
            <a:normAutofit/>
          </a:bodyPr>
          <a:lstStyle/>
          <a:p>
            <a:pPr algn="l"/>
            <a:r>
              <a:rPr lang="es-CL" sz="8000"/>
              <a:t>UNIT2: AROUND TOWN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343D724-1453-467B-9FF1-B9D88A24D6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4654" y="5015551"/>
            <a:ext cx="4013872" cy="1069441"/>
          </a:xfrm>
        </p:spPr>
        <p:txBody>
          <a:bodyPr anchor="t">
            <a:normAutofit/>
          </a:bodyPr>
          <a:lstStyle/>
          <a:p>
            <a:pPr algn="l"/>
            <a:r>
              <a:rPr lang="es-CL"/>
              <a:t>Grade: 6th</a:t>
            </a:r>
          </a:p>
          <a:p>
            <a:pPr algn="l"/>
            <a:r>
              <a:rPr lang="es-CL"/>
              <a:t>Miss Pamela Knuckey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B8E37057-BDB6-4452-836A-27973D54F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71106" cy="4631426"/>
          </a:xfrm>
          <a:custGeom>
            <a:avLst/>
            <a:gdLst>
              <a:gd name="connsiteX0" fmla="*/ 0 w 5471106"/>
              <a:gd name="connsiteY0" fmla="*/ 3301451 h 4631426"/>
              <a:gd name="connsiteX1" fmla="*/ 125703 w 5471106"/>
              <a:gd name="connsiteY1" fmla="*/ 3469551 h 4631426"/>
              <a:gd name="connsiteX2" fmla="*/ 584138 w 5471106"/>
              <a:gd name="connsiteY2" fmla="*/ 3917166 h 4631426"/>
              <a:gd name="connsiteX3" fmla="*/ 716463 w 5471106"/>
              <a:gd name="connsiteY3" fmla="*/ 4010064 h 4631426"/>
              <a:gd name="connsiteX4" fmla="*/ 705202 w 5471106"/>
              <a:gd name="connsiteY4" fmla="*/ 4016176 h 4631426"/>
              <a:gd name="connsiteX5" fmla="*/ 671370 w 5471106"/>
              <a:gd name="connsiteY5" fmla="*/ 4044091 h 4631426"/>
              <a:gd name="connsiteX6" fmla="*/ 656526 w 5471106"/>
              <a:gd name="connsiteY6" fmla="*/ 4066106 h 4631426"/>
              <a:gd name="connsiteX7" fmla="*/ 534490 w 5471106"/>
              <a:gd name="connsiteY7" fmla="*/ 3980431 h 4631426"/>
              <a:gd name="connsiteX8" fmla="*/ 63650 w 5471106"/>
              <a:gd name="connsiteY8" fmla="*/ 3520703 h 4631426"/>
              <a:gd name="connsiteX9" fmla="*/ 0 w 5471106"/>
              <a:gd name="connsiteY9" fmla="*/ 3435586 h 4631426"/>
              <a:gd name="connsiteX10" fmla="*/ 4933182 w 5471106"/>
              <a:gd name="connsiteY10" fmla="*/ 0 h 4631426"/>
              <a:gd name="connsiteX11" fmla="*/ 5027180 w 5471106"/>
              <a:gd name="connsiteY11" fmla="*/ 0 h 4631426"/>
              <a:gd name="connsiteX12" fmla="*/ 5102720 w 5471106"/>
              <a:gd name="connsiteY12" fmla="*/ 124342 h 4631426"/>
              <a:gd name="connsiteX13" fmla="*/ 5471106 w 5471106"/>
              <a:gd name="connsiteY13" fmla="*/ 1579210 h 4631426"/>
              <a:gd name="connsiteX14" fmla="*/ 2418889 w 5471106"/>
              <a:gd name="connsiteY14" fmla="*/ 4631426 h 4631426"/>
              <a:gd name="connsiteX15" fmla="*/ 1095627 w 5471106"/>
              <a:gd name="connsiteY15" fmla="*/ 4330445 h 4631426"/>
              <a:gd name="connsiteX16" fmla="*/ 1039194 w 5471106"/>
              <a:gd name="connsiteY16" fmla="*/ 4301325 h 4631426"/>
              <a:gd name="connsiteX17" fmla="*/ 1043650 w 5471106"/>
              <a:gd name="connsiteY17" fmla="*/ 4294717 h 4631426"/>
              <a:gd name="connsiteX18" fmla="*/ 1056970 w 5471106"/>
              <a:gd name="connsiteY18" fmla="*/ 4251806 h 4631426"/>
              <a:gd name="connsiteX19" fmla="*/ 1060016 w 5471106"/>
              <a:gd name="connsiteY19" fmla="*/ 4221593 h 4631426"/>
              <a:gd name="connsiteX20" fmla="*/ 1130491 w 5471106"/>
              <a:gd name="connsiteY20" fmla="*/ 4257958 h 4631426"/>
              <a:gd name="connsiteX21" fmla="*/ 2418889 w 5471106"/>
              <a:gd name="connsiteY21" fmla="*/ 4551009 h 4631426"/>
              <a:gd name="connsiteX22" fmla="*/ 5390689 w 5471106"/>
              <a:gd name="connsiteY22" fmla="*/ 1579210 h 4631426"/>
              <a:gd name="connsiteX23" fmla="*/ 5032009 w 5471106"/>
              <a:gd name="connsiteY23" fmla="*/ 162673 h 4631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471106" h="4631426">
                <a:moveTo>
                  <a:pt x="0" y="3301451"/>
                </a:moveTo>
                <a:lnTo>
                  <a:pt x="125703" y="3469551"/>
                </a:lnTo>
                <a:cubicBezTo>
                  <a:pt x="261971" y="3634670"/>
                  <a:pt x="415728" y="3784820"/>
                  <a:pt x="584138" y="3917166"/>
                </a:cubicBezTo>
                <a:lnTo>
                  <a:pt x="716463" y="4010064"/>
                </a:lnTo>
                <a:lnTo>
                  <a:pt x="705202" y="4016176"/>
                </a:lnTo>
                <a:cubicBezTo>
                  <a:pt x="693040" y="4024393"/>
                  <a:pt x="681712" y="4033748"/>
                  <a:pt x="671370" y="4044091"/>
                </a:cubicBezTo>
                <a:lnTo>
                  <a:pt x="656526" y="4066106"/>
                </a:lnTo>
                <a:lnTo>
                  <a:pt x="534490" y="3980431"/>
                </a:lnTo>
                <a:cubicBezTo>
                  <a:pt x="361523" y="3844503"/>
                  <a:pt x="203605" y="3690290"/>
                  <a:pt x="63650" y="3520703"/>
                </a:cubicBezTo>
                <a:lnTo>
                  <a:pt x="0" y="3435586"/>
                </a:lnTo>
                <a:close/>
                <a:moveTo>
                  <a:pt x="4933182" y="0"/>
                </a:moveTo>
                <a:lnTo>
                  <a:pt x="5027180" y="0"/>
                </a:lnTo>
                <a:lnTo>
                  <a:pt x="5102720" y="124342"/>
                </a:lnTo>
                <a:cubicBezTo>
                  <a:pt x="5337656" y="556821"/>
                  <a:pt x="5471106" y="1052431"/>
                  <a:pt x="5471106" y="1579210"/>
                </a:cubicBezTo>
                <a:cubicBezTo>
                  <a:pt x="5471106" y="3264903"/>
                  <a:pt x="4104582" y="4631426"/>
                  <a:pt x="2418889" y="4631426"/>
                </a:cubicBezTo>
                <a:cubicBezTo>
                  <a:pt x="1944788" y="4631426"/>
                  <a:pt x="1495934" y="4523332"/>
                  <a:pt x="1095627" y="4330445"/>
                </a:cubicBezTo>
                <a:lnTo>
                  <a:pt x="1039194" y="4301325"/>
                </a:lnTo>
                <a:lnTo>
                  <a:pt x="1043650" y="4294717"/>
                </a:lnTo>
                <a:cubicBezTo>
                  <a:pt x="1049433" y="4281042"/>
                  <a:pt x="1053925" y="4266687"/>
                  <a:pt x="1056970" y="4251806"/>
                </a:cubicBezTo>
                <a:lnTo>
                  <a:pt x="1060016" y="4221593"/>
                </a:lnTo>
                <a:lnTo>
                  <a:pt x="1130491" y="4257958"/>
                </a:lnTo>
                <a:cubicBezTo>
                  <a:pt x="1520251" y="4445763"/>
                  <a:pt x="1957279" y="4551009"/>
                  <a:pt x="2418889" y="4551009"/>
                </a:cubicBezTo>
                <a:cubicBezTo>
                  <a:pt x="4060169" y="4551009"/>
                  <a:pt x="5390689" y="3220490"/>
                  <a:pt x="5390689" y="1579210"/>
                </a:cubicBezTo>
                <a:cubicBezTo>
                  <a:pt x="5390689" y="1066310"/>
                  <a:pt x="5260755" y="583758"/>
                  <a:pt x="5032009" y="16267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11A3A707-72D6-4BAB-8187-F8204F4ED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88530" y="1774620"/>
            <a:ext cx="3780042" cy="3780042"/>
          </a:xfrm>
          <a:custGeom>
            <a:avLst/>
            <a:gdLst>
              <a:gd name="connsiteX0" fmla="*/ 2054781 w 4109561"/>
              <a:gd name="connsiteY0" fmla="*/ 0 h 4109561"/>
              <a:gd name="connsiteX1" fmla="*/ 4109561 w 4109561"/>
              <a:gd name="connsiteY1" fmla="*/ 2054781 h 4109561"/>
              <a:gd name="connsiteX2" fmla="*/ 2054781 w 4109561"/>
              <a:gd name="connsiteY2" fmla="*/ 4109561 h 4109561"/>
              <a:gd name="connsiteX3" fmla="*/ 0 w 4109561"/>
              <a:gd name="connsiteY3" fmla="*/ 2054781 h 4109561"/>
              <a:gd name="connsiteX4" fmla="*/ 2054781 w 4109561"/>
              <a:gd name="connsiteY4" fmla="*/ 0 h 4109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09561" h="4109561">
                <a:moveTo>
                  <a:pt x="2054781" y="0"/>
                </a:moveTo>
                <a:cubicBezTo>
                  <a:pt x="3189605" y="0"/>
                  <a:pt x="4109561" y="919957"/>
                  <a:pt x="4109561" y="2054781"/>
                </a:cubicBezTo>
                <a:cubicBezTo>
                  <a:pt x="4109561" y="3189605"/>
                  <a:pt x="3189605" y="4109561"/>
                  <a:pt x="2054781" y="4109561"/>
                </a:cubicBezTo>
                <a:cubicBezTo>
                  <a:pt x="919957" y="4109561"/>
                  <a:pt x="0" y="3189605"/>
                  <a:pt x="0" y="2054781"/>
                </a:cubicBezTo>
                <a:cubicBezTo>
                  <a:pt x="0" y="919957"/>
                  <a:pt x="919957" y="0"/>
                  <a:pt x="2054781" y="0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983411D-901F-4574-9926-33415AA921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13450" y="1713004"/>
            <a:ext cx="365760" cy="365760"/>
          </a:xfrm>
          <a:prstGeom prst="ellipse">
            <a:avLst/>
          </a:pr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3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179F7551-E956-43CB-8F36-268A5DA44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41A48365-B48D-490D-A7DE-D85CC9AD2F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693455" cy="1511306"/>
          </a:xfrm>
          <a:custGeom>
            <a:avLst/>
            <a:gdLst>
              <a:gd name="connsiteX0" fmla="*/ 2147981 w 6693455"/>
              <a:gd name="connsiteY0" fmla="*/ 0 h 1511306"/>
              <a:gd name="connsiteX1" fmla="*/ 6693455 w 6693455"/>
              <a:gd name="connsiteY1" fmla="*/ 0 h 1511306"/>
              <a:gd name="connsiteX2" fmla="*/ 5995838 w 6693455"/>
              <a:gd name="connsiteY2" fmla="*/ 1511301 h 1511306"/>
              <a:gd name="connsiteX3" fmla="*/ 2147982 w 6693455"/>
              <a:gd name="connsiteY3" fmla="*/ 1511301 h 1511306"/>
              <a:gd name="connsiteX4" fmla="*/ 2147982 w 6693455"/>
              <a:gd name="connsiteY4" fmla="*/ 1511304 h 1511306"/>
              <a:gd name="connsiteX5" fmla="*/ 680261 w 6693455"/>
              <a:gd name="connsiteY5" fmla="*/ 1511304 h 1511306"/>
              <a:gd name="connsiteX6" fmla="*/ 680261 w 6693455"/>
              <a:gd name="connsiteY6" fmla="*/ 1511306 h 1511306"/>
              <a:gd name="connsiteX7" fmla="*/ 0 w 6693455"/>
              <a:gd name="connsiteY7" fmla="*/ 1511306 h 1511306"/>
              <a:gd name="connsiteX8" fmla="*/ 0 w 6693455"/>
              <a:gd name="connsiteY8" fmla="*/ 2 h 1511306"/>
              <a:gd name="connsiteX9" fmla="*/ 680261 w 6693455"/>
              <a:gd name="connsiteY9" fmla="*/ 2 h 1511306"/>
              <a:gd name="connsiteX10" fmla="*/ 680261 w 6693455"/>
              <a:gd name="connsiteY10" fmla="*/ 2544 h 1511306"/>
              <a:gd name="connsiteX11" fmla="*/ 2147981 w 6693455"/>
              <a:gd name="connsiteY11" fmla="*/ 2544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693455" h="1511306">
                <a:moveTo>
                  <a:pt x="2147981" y="0"/>
                </a:moveTo>
                <a:lnTo>
                  <a:pt x="6693455" y="0"/>
                </a:lnTo>
                <a:lnTo>
                  <a:pt x="5995838" y="1511301"/>
                </a:lnTo>
                <a:lnTo>
                  <a:pt x="2147982" y="1511301"/>
                </a:lnTo>
                <a:lnTo>
                  <a:pt x="2147982" y="1511304"/>
                </a:lnTo>
                <a:lnTo>
                  <a:pt x="680261" y="1511304"/>
                </a:lnTo>
                <a:lnTo>
                  <a:pt x="680261" y="1511306"/>
                </a:lnTo>
                <a:lnTo>
                  <a:pt x="0" y="1511306"/>
                </a:lnTo>
                <a:lnTo>
                  <a:pt x="0" y="2"/>
                </a:lnTo>
                <a:lnTo>
                  <a:pt x="680261" y="2"/>
                </a:lnTo>
                <a:lnTo>
                  <a:pt x="680261" y="2544"/>
                </a:lnTo>
                <a:lnTo>
                  <a:pt x="2147981" y="2544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B927A1F-0717-462C-90B1-4BC5FCCCB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340605" cy="1146176"/>
          </a:xfrm>
        </p:spPr>
        <p:txBody>
          <a:bodyPr>
            <a:normAutofit/>
          </a:bodyPr>
          <a:lstStyle/>
          <a:p>
            <a:r>
              <a:rPr lang="es-CL" sz="3700">
                <a:solidFill>
                  <a:schemeClr val="bg1"/>
                </a:solidFill>
              </a:rPr>
              <a:t>Today we are going to see: Preposition of place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521F05AC-2996-48A9-9B40-1A0FC53D7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5931454" cy="5166360"/>
          </a:xfrm>
          <a:custGeom>
            <a:avLst/>
            <a:gdLst>
              <a:gd name="connsiteX0" fmla="*/ 0 w 5931454"/>
              <a:gd name="connsiteY0" fmla="*/ 0 h 5166360"/>
              <a:gd name="connsiteX1" fmla="*/ 5931454 w 5931454"/>
              <a:gd name="connsiteY1" fmla="*/ 0 h 5166360"/>
              <a:gd name="connsiteX2" fmla="*/ 3537575 w 5931454"/>
              <a:gd name="connsiteY2" fmla="*/ 5166360 h 5166360"/>
              <a:gd name="connsiteX3" fmla="*/ 0 w 5931454"/>
              <a:gd name="connsiteY3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1454" h="5166360">
                <a:moveTo>
                  <a:pt x="0" y="0"/>
                </a:moveTo>
                <a:lnTo>
                  <a:pt x="5931454" y="0"/>
                </a:lnTo>
                <a:lnTo>
                  <a:pt x="3537575" y="5166360"/>
                </a:lnTo>
                <a:lnTo>
                  <a:pt x="0" y="5166360"/>
                </a:ln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C687C6-8C0B-4B5B-9CAA-8B906BE21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3288"/>
            <a:ext cx="3603171" cy="3639684"/>
          </a:xfrm>
        </p:spPr>
        <p:txBody>
          <a:bodyPr anchor="ctr">
            <a:normAutofit/>
          </a:bodyPr>
          <a:lstStyle/>
          <a:p>
            <a:r>
              <a:rPr lang="es-CL" sz="2000" dirty="0"/>
              <a:t>Para qué usamos las preposiciones de lugar? </a:t>
            </a:r>
          </a:p>
          <a:p>
            <a:endParaRPr lang="es-CL" sz="2000" dirty="0"/>
          </a:p>
          <a:p>
            <a:r>
              <a:rPr lang="es-CL" sz="2000" dirty="0"/>
              <a:t>Las usamos para indicar la ubicación de un objeto respecto a otro. </a:t>
            </a:r>
          </a:p>
          <a:p>
            <a:r>
              <a:rPr lang="es-CL" sz="2000" dirty="0" err="1"/>
              <a:t>Example</a:t>
            </a:r>
            <a:r>
              <a:rPr lang="es-CL" sz="2000" dirty="0"/>
              <a:t>: </a:t>
            </a:r>
            <a:r>
              <a:rPr lang="es-CL" sz="2000" dirty="0" err="1"/>
              <a:t>Where</a:t>
            </a:r>
            <a:r>
              <a:rPr lang="es-CL" sz="2000" dirty="0"/>
              <a:t> </a:t>
            </a:r>
            <a:r>
              <a:rPr lang="es-CL" sz="2000" dirty="0" err="1"/>
              <a:t>is</a:t>
            </a:r>
            <a:r>
              <a:rPr lang="es-CL" sz="2000" dirty="0"/>
              <a:t> </a:t>
            </a:r>
            <a:r>
              <a:rPr lang="es-CL" sz="2000" dirty="0" err="1"/>
              <a:t>the</a:t>
            </a:r>
            <a:r>
              <a:rPr lang="es-CL" sz="2000" dirty="0"/>
              <a:t> </a:t>
            </a:r>
            <a:r>
              <a:rPr lang="es-CL" sz="2000" dirty="0" err="1"/>
              <a:t>dog</a:t>
            </a:r>
            <a:r>
              <a:rPr lang="es-CL" sz="2000" dirty="0"/>
              <a:t>?</a:t>
            </a:r>
          </a:p>
          <a:p>
            <a:r>
              <a:rPr lang="es-CL" sz="2000" dirty="0" err="1"/>
              <a:t>The</a:t>
            </a:r>
            <a:r>
              <a:rPr lang="es-CL" sz="2000" dirty="0"/>
              <a:t> </a:t>
            </a:r>
            <a:r>
              <a:rPr lang="es-CL" sz="2000" dirty="0" err="1"/>
              <a:t>dog</a:t>
            </a:r>
            <a:r>
              <a:rPr lang="es-CL" sz="2000" dirty="0"/>
              <a:t> </a:t>
            </a:r>
            <a:r>
              <a:rPr lang="es-CL" sz="2000" dirty="0" err="1"/>
              <a:t>is</a:t>
            </a:r>
            <a:r>
              <a:rPr lang="es-CL" sz="2000" dirty="0"/>
              <a:t> </a:t>
            </a:r>
            <a:r>
              <a:rPr lang="es-CL" sz="2000" b="1" dirty="0" err="1"/>
              <a:t>under</a:t>
            </a:r>
            <a:r>
              <a:rPr lang="es-CL" sz="2000" dirty="0"/>
              <a:t> </a:t>
            </a:r>
            <a:r>
              <a:rPr lang="es-CL" sz="2000" dirty="0" err="1"/>
              <a:t>the</a:t>
            </a:r>
            <a:r>
              <a:rPr lang="es-CL" sz="2000" dirty="0"/>
              <a:t> table </a:t>
            </a:r>
          </a:p>
        </p:txBody>
      </p:sp>
      <p:pic>
        <p:nvPicPr>
          <p:cNvPr id="5" name="Picture 2" descr="Ver las imágenes de origen">
            <a:extLst>
              <a:ext uri="{FF2B5EF4-FFF2-40B4-BE49-F238E27FC236}">
                <a16:creationId xmlns:a16="http://schemas.microsoft.com/office/drawing/2014/main" id="{AEA410EE-0887-4C21-8A43-9BE53F978F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93455" y="1761250"/>
            <a:ext cx="4533345" cy="3592675"/>
          </a:xfrm>
          <a:custGeom>
            <a:avLst/>
            <a:gdLst/>
            <a:ahLst/>
            <a:cxnLst/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FB48B31-1122-4BDA-AC39-1764F88E835C}"/>
              </a:ext>
            </a:extLst>
          </p:cNvPr>
          <p:cNvSpPr txBox="1"/>
          <p:nvPr/>
        </p:nvSpPr>
        <p:spPr>
          <a:xfrm>
            <a:off x="271515" y="5714666"/>
            <a:ext cx="3723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El perro está debajo de la mesa </a:t>
            </a:r>
          </a:p>
        </p:txBody>
      </p:sp>
    </p:spTree>
    <p:extLst>
      <p:ext uri="{BB962C8B-B14F-4D97-AF65-F5344CB8AC3E}">
        <p14:creationId xmlns:p14="http://schemas.microsoft.com/office/powerpoint/2010/main" val="37390877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924F50-83A7-4CD0-A39E-C69F3A5A5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PREPOSITION OF PLACE </a:t>
            </a:r>
            <a:endParaRPr lang="es-CL" dirty="0"/>
          </a:p>
        </p:txBody>
      </p:sp>
      <p:pic>
        <p:nvPicPr>
          <p:cNvPr id="1026" name="Picture 2" descr="English Corner: Prepositions of place">
            <a:extLst>
              <a:ext uri="{FF2B5EF4-FFF2-40B4-BE49-F238E27FC236}">
                <a16:creationId xmlns:a16="http://schemas.microsoft.com/office/drawing/2014/main" id="{40EDA1A6-E0C3-4225-87AD-0D9FF4E0B8C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553" y="1488000"/>
            <a:ext cx="8268893" cy="4823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872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F2451D-484C-4DEB-A5FC-FF5C7EFAA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2764" y="365125"/>
            <a:ext cx="3641035" cy="5161032"/>
          </a:xfrm>
        </p:spPr>
        <p:txBody>
          <a:bodyPr/>
          <a:lstStyle/>
          <a:p>
            <a:r>
              <a:rPr lang="es-CL" dirty="0"/>
              <a:t>-WHERE IS THE BALL?</a:t>
            </a:r>
            <a:br>
              <a:rPr lang="es-CL" dirty="0"/>
            </a:br>
            <a:br>
              <a:rPr lang="es-CL" dirty="0"/>
            </a:br>
            <a:r>
              <a:rPr lang="es-CL" dirty="0"/>
              <a:t>-THE BALL IS ….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40E7B3B4-2A17-49A0-96E3-74A2110959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5409" y="517180"/>
            <a:ext cx="5782628" cy="582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2996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Panorámica</PresentationFormat>
  <Paragraphs>12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UNIT2: AROUND TOWN </vt:lpstr>
      <vt:lpstr>Today we are going to see: Preposition of place</vt:lpstr>
      <vt:lpstr>PREPOSITION OF PLACE </vt:lpstr>
      <vt:lpstr>-WHERE IS THE BALL?  -THE BALL IS 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 AROUND TOWN </dc:title>
  <dc:creator>pamela Knuckey</dc:creator>
  <cp:lastModifiedBy>pamela Knuckey</cp:lastModifiedBy>
  <cp:revision>1</cp:revision>
  <dcterms:created xsi:type="dcterms:W3CDTF">2020-07-07T05:45:18Z</dcterms:created>
  <dcterms:modified xsi:type="dcterms:W3CDTF">2020-07-07T05:46:03Z</dcterms:modified>
</cp:coreProperties>
</file>