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7/4/2020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1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9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4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804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1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7/4/2020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93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7/4/2020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4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7/4/2020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62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7/4/2020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75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9407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37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56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800" i="1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27D48C-0A04-412B-A15A-EC5CDCC120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801" b="1252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A1F260-EAA1-4ADB-A9F7-54971B064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es-CL" i="0" dirty="0">
                <a:latin typeface="+mn-lt"/>
              </a:rPr>
              <a:t>UNIT2: AROUND TOWN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B4B8F5-9DF8-4B48-BBC5-ECFF9DC52F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29" y="4682062"/>
            <a:ext cx="8789671" cy="679649"/>
          </a:xfrm>
        </p:spPr>
        <p:txBody>
          <a:bodyPr>
            <a:normAutofit fontScale="92500" lnSpcReduction="10000"/>
          </a:bodyPr>
          <a:lstStyle/>
          <a:p>
            <a:r>
              <a:rPr lang="es-CL" dirty="0"/>
              <a:t>Grade: 6th</a:t>
            </a:r>
          </a:p>
          <a:p>
            <a:r>
              <a:rPr lang="es-CL" dirty="0"/>
              <a:t>Miss Pamela Knuckey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697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87FA664-EE67-4898-97FD-17B1FD356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493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3000" cap="all" spc="-100">
                <a:solidFill>
                  <a:schemeClr val="bg1"/>
                </a:solidFill>
              </a:rPr>
              <a:t>Professions and occupations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Learning about Professions - Educational Videos in English ...">
            <a:extLst>
              <a:ext uri="{FF2B5EF4-FFF2-40B4-BE49-F238E27FC236}">
                <a16:creationId xmlns:a16="http://schemas.microsoft.com/office/drawing/2014/main" id="{F0631DA7-1560-4CB1-BE48-F1B805CB211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057" y="1265346"/>
            <a:ext cx="6843888" cy="38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465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9982CB4-C995-4B49-8451-63225CA0F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es-CL" sz="4100" dirty="0" err="1"/>
              <a:t>About</a:t>
            </a:r>
            <a:r>
              <a:rPr lang="es-CL" sz="4100" dirty="0"/>
              <a:t> </a:t>
            </a:r>
            <a:r>
              <a:rPr lang="es-CL" sz="4100" dirty="0" err="1"/>
              <a:t>other</a:t>
            </a:r>
            <a:r>
              <a:rPr lang="es-CL" sz="4100" dirty="0"/>
              <a:t> </a:t>
            </a:r>
            <a:r>
              <a:rPr lang="es-CL" sz="4100" dirty="0" err="1"/>
              <a:t>professions</a:t>
            </a:r>
            <a:r>
              <a:rPr lang="es-CL" sz="4100" dirty="0"/>
              <a:t> and </a:t>
            </a:r>
            <a:r>
              <a:rPr lang="es-CL" sz="4100" dirty="0" err="1"/>
              <a:t>occupations</a:t>
            </a:r>
            <a:r>
              <a:rPr lang="es-CL" sz="4100" dirty="0"/>
              <a:t>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1FF3BE-BA00-4B4C-B95C-93D4078FB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3656" y="936416"/>
            <a:ext cx="4870512" cy="4985169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s-CL" sz="1700" dirty="0"/>
              <a:t>Manager</a:t>
            </a:r>
          </a:p>
          <a:p>
            <a:pPr>
              <a:lnSpc>
                <a:spcPct val="110000"/>
              </a:lnSpc>
            </a:pPr>
            <a:r>
              <a:rPr lang="es-CL" sz="1700" dirty="0" err="1"/>
              <a:t>Pilot</a:t>
            </a:r>
            <a:endParaRPr lang="es-CL" sz="1700" dirty="0"/>
          </a:p>
          <a:p>
            <a:pPr>
              <a:lnSpc>
                <a:spcPct val="110000"/>
              </a:lnSpc>
            </a:pPr>
            <a:r>
              <a:rPr lang="es-CL" sz="1700" dirty="0" err="1"/>
              <a:t>Priest</a:t>
            </a:r>
            <a:endParaRPr lang="es-CL" sz="1700" dirty="0"/>
          </a:p>
          <a:p>
            <a:pPr>
              <a:lnSpc>
                <a:spcPct val="110000"/>
              </a:lnSpc>
            </a:pPr>
            <a:r>
              <a:rPr lang="es-CL" sz="1700" dirty="0"/>
              <a:t>Director </a:t>
            </a:r>
          </a:p>
          <a:p>
            <a:pPr>
              <a:lnSpc>
                <a:spcPct val="110000"/>
              </a:lnSpc>
            </a:pPr>
            <a:r>
              <a:rPr lang="es-CL" sz="1700" dirty="0" err="1"/>
              <a:t>Architect</a:t>
            </a:r>
            <a:endParaRPr lang="es-CL" sz="1700" dirty="0"/>
          </a:p>
          <a:p>
            <a:pPr>
              <a:lnSpc>
                <a:spcPct val="110000"/>
              </a:lnSpc>
            </a:pPr>
            <a:r>
              <a:rPr lang="es-CL" sz="1700" dirty="0" err="1"/>
              <a:t>Surgeon</a:t>
            </a:r>
            <a:endParaRPr lang="es-CL" sz="1700" dirty="0"/>
          </a:p>
          <a:p>
            <a:pPr>
              <a:lnSpc>
                <a:spcPct val="110000"/>
              </a:lnSpc>
            </a:pPr>
            <a:r>
              <a:rPr lang="es-CL" sz="1700" dirty="0" err="1"/>
              <a:t>Astronauts</a:t>
            </a:r>
            <a:endParaRPr lang="es-CL" sz="1700" dirty="0"/>
          </a:p>
          <a:p>
            <a:pPr>
              <a:lnSpc>
                <a:spcPct val="110000"/>
              </a:lnSpc>
            </a:pPr>
            <a:r>
              <a:rPr lang="es-CL" sz="1700" dirty="0" err="1"/>
              <a:t>Obstetrician</a:t>
            </a:r>
            <a:endParaRPr lang="es-CL" sz="1700" dirty="0"/>
          </a:p>
          <a:p>
            <a:pPr>
              <a:lnSpc>
                <a:spcPct val="110000"/>
              </a:lnSpc>
            </a:pPr>
            <a:r>
              <a:rPr lang="es-CL" sz="1700" dirty="0" err="1"/>
              <a:t>Nun</a:t>
            </a:r>
            <a:endParaRPr lang="es-CL" sz="1700" dirty="0"/>
          </a:p>
          <a:p>
            <a:pPr>
              <a:lnSpc>
                <a:spcPct val="110000"/>
              </a:lnSpc>
            </a:pPr>
            <a:r>
              <a:rPr lang="es-CL" sz="1700" dirty="0" err="1"/>
              <a:t>Astronomer</a:t>
            </a:r>
            <a:endParaRPr lang="es-CL" sz="1700" dirty="0"/>
          </a:p>
          <a:p>
            <a:pPr>
              <a:lnSpc>
                <a:spcPct val="110000"/>
              </a:lnSpc>
            </a:pPr>
            <a:r>
              <a:rPr lang="es-CL" sz="1700" dirty="0"/>
              <a:t>Actor/ </a:t>
            </a:r>
            <a:r>
              <a:rPr lang="es-CL" sz="1700" dirty="0" err="1"/>
              <a:t>actress</a:t>
            </a:r>
            <a:r>
              <a:rPr lang="es-CL" sz="1700" dirty="0"/>
              <a:t> </a:t>
            </a:r>
          </a:p>
          <a:p>
            <a:pPr>
              <a:lnSpc>
                <a:spcPct val="110000"/>
              </a:lnSpc>
            </a:pPr>
            <a:r>
              <a:rPr lang="es-CL" sz="1700" dirty="0" err="1"/>
              <a:t>singer</a:t>
            </a:r>
            <a:r>
              <a:rPr lang="es-CL" sz="17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0931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rown haired girl singer | Dibujos para niños, Dibujos bonitos ...">
            <a:extLst>
              <a:ext uri="{FF2B5EF4-FFF2-40B4-BE49-F238E27FC236}">
                <a16:creationId xmlns:a16="http://schemas.microsoft.com/office/drawing/2014/main" id="{C414376A-FDDB-4CF4-B14F-FCC686730C5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44" y="1288378"/>
            <a:ext cx="1359841" cy="200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60 ilustraciones, clipart, dibujos animados e iconos de stock de ...">
            <a:extLst>
              <a:ext uri="{FF2B5EF4-FFF2-40B4-BE49-F238E27FC236}">
                <a16:creationId xmlns:a16="http://schemas.microsoft.com/office/drawing/2014/main" id="{77FF1469-7D1B-495E-B0B2-197C209D9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770" y="3610051"/>
            <a:ext cx="1598679" cy="1975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irector de cine, hombre de dibujos animados sosteniendo la ...">
            <a:extLst>
              <a:ext uri="{FF2B5EF4-FFF2-40B4-BE49-F238E27FC236}">
                <a16:creationId xmlns:a16="http://schemas.microsoft.com/office/drawing/2014/main" id="{2657156B-9D8A-4BC2-8517-A6F7EA685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826" y="122005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A2F7E3A9-2266-4BC7-BF46-428E02EA81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9254" y="3138054"/>
            <a:ext cx="2142121" cy="2228847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964085C-F47C-4524-A167-B492376F85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94425" y="1066010"/>
            <a:ext cx="2170749" cy="2228847"/>
          </a:xfrm>
          <a:prstGeom prst="rect">
            <a:avLst/>
          </a:prstGeom>
        </p:spPr>
      </p:pic>
      <p:pic>
        <p:nvPicPr>
          <p:cNvPr id="3082" name="Picture 10" descr="Un día con ilusión: El astrónomo fiel">
            <a:extLst>
              <a:ext uri="{FF2B5EF4-FFF2-40B4-BE49-F238E27FC236}">
                <a16:creationId xmlns:a16="http://schemas.microsoft.com/office/drawing/2014/main" id="{0E489FF3-068E-4966-B6D5-E3963EEC0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4960" y="3563144"/>
            <a:ext cx="3105366" cy="171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7693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RightStep">
      <a:dk1>
        <a:srgbClr val="000000"/>
      </a:dk1>
      <a:lt1>
        <a:srgbClr val="FFFFFF"/>
      </a:lt1>
      <a:dk2>
        <a:srgbClr val="412428"/>
      </a:dk2>
      <a:lt2>
        <a:srgbClr val="E2E8E7"/>
      </a:lt2>
      <a:accent1>
        <a:srgbClr val="C6969D"/>
      </a:accent1>
      <a:accent2>
        <a:srgbClr val="BA8F7F"/>
      </a:accent2>
      <a:accent3>
        <a:srgbClr val="B0A282"/>
      </a:accent3>
      <a:accent4>
        <a:srgbClr val="A2A873"/>
      </a:accent4>
      <a:accent5>
        <a:srgbClr val="94AA81"/>
      </a:accent5>
      <a:accent6>
        <a:srgbClr val="7BAF78"/>
      </a:accent6>
      <a:hlink>
        <a:srgbClr val="568E86"/>
      </a:hlink>
      <a:folHlink>
        <a:srgbClr val="7F7F7F"/>
      </a:folHlink>
    </a:clrScheme>
    <a:fontScheme name="Savon">
      <a:majorFont>
        <a:latin typeface="Georgia Pro Cond Blac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32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Garamond</vt:lpstr>
      <vt:lpstr>Georgia Pro</vt:lpstr>
      <vt:lpstr>Georgia Pro Cond Black</vt:lpstr>
      <vt:lpstr>SavonVTI</vt:lpstr>
      <vt:lpstr>UNIT2: AROUND TOWN</vt:lpstr>
      <vt:lpstr>Professions and occupations </vt:lpstr>
      <vt:lpstr>About other professions and occupations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AROUND TOWN</dc:title>
  <dc:creator>pamela Knuckey</dc:creator>
  <cp:lastModifiedBy>Maria Cristina M</cp:lastModifiedBy>
  <cp:revision>2</cp:revision>
  <dcterms:created xsi:type="dcterms:W3CDTF">2020-07-01T19:18:04Z</dcterms:created>
  <dcterms:modified xsi:type="dcterms:W3CDTF">2020-07-04T21:05:20Z</dcterms:modified>
</cp:coreProperties>
</file>