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632038-4AB9-462D-9014-BB24BB6EE2D0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32133984-1D18-4A92-8472-60F6E8639136}">
      <dgm:prSet/>
      <dgm:spPr/>
      <dgm:t>
        <a:bodyPr/>
        <a:lstStyle/>
        <a:p>
          <a:pPr>
            <a:defRPr cap="all"/>
          </a:pPr>
          <a:r>
            <a:rPr lang="es-CL"/>
            <a:t>Professions and occupations </a:t>
          </a:r>
          <a:endParaRPr lang="en-US"/>
        </a:p>
      </dgm:t>
    </dgm:pt>
    <dgm:pt modelId="{BABC333B-BA93-471E-965C-DB884172933E}" type="parTrans" cxnId="{99A2E5D8-4CB4-4930-82D3-540D6540FDC9}">
      <dgm:prSet/>
      <dgm:spPr/>
      <dgm:t>
        <a:bodyPr/>
        <a:lstStyle/>
        <a:p>
          <a:endParaRPr lang="en-US"/>
        </a:p>
      </dgm:t>
    </dgm:pt>
    <dgm:pt modelId="{2A58D02F-0ECC-40D2-BC56-8A3EBCFFC48F}" type="sibTrans" cxnId="{99A2E5D8-4CB4-4930-82D3-540D6540FDC9}">
      <dgm:prSet/>
      <dgm:spPr/>
      <dgm:t>
        <a:bodyPr/>
        <a:lstStyle/>
        <a:p>
          <a:endParaRPr lang="en-US"/>
        </a:p>
      </dgm:t>
    </dgm:pt>
    <dgm:pt modelId="{1FFE5FF3-6853-4107-B3A0-35594BC2C1C3}">
      <dgm:prSet/>
      <dgm:spPr/>
      <dgm:t>
        <a:bodyPr/>
        <a:lstStyle/>
        <a:p>
          <a:pPr>
            <a:defRPr cap="all"/>
          </a:pPr>
          <a:r>
            <a:rPr lang="es-CL"/>
            <a:t>Places in town </a:t>
          </a:r>
          <a:endParaRPr lang="en-US"/>
        </a:p>
      </dgm:t>
    </dgm:pt>
    <dgm:pt modelId="{AB8A5A9F-ACB8-4F0F-9519-BCC3E5BF2400}" type="parTrans" cxnId="{A1E5F9E1-7B7B-4FB1-92CC-DA83F69A6022}">
      <dgm:prSet/>
      <dgm:spPr/>
      <dgm:t>
        <a:bodyPr/>
        <a:lstStyle/>
        <a:p>
          <a:endParaRPr lang="en-US"/>
        </a:p>
      </dgm:t>
    </dgm:pt>
    <dgm:pt modelId="{961D80B8-55F9-4C71-B1D0-8C3C4105E7E9}" type="sibTrans" cxnId="{A1E5F9E1-7B7B-4FB1-92CC-DA83F69A6022}">
      <dgm:prSet/>
      <dgm:spPr/>
      <dgm:t>
        <a:bodyPr/>
        <a:lstStyle/>
        <a:p>
          <a:endParaRPr lang="en-US"/>
        </a:p>
      </dgm:t>
    </dgm:pt>
    <dgm:pt modelId="{AF68EF77-284B-4A79-B2C8-5531538CD39C}">
      <dgm:prSet/>
      <dgm:spPr/>
      <dgm:t>
        <a:bodyPr/>
        <a:lstStyle/>
        <a:p>
          <a:pPr>
            <a:defRPr cap="all"/>
          </a:pPr>
          <a:r>
            <a:rPr lang="es-CL"/>
            <a:t>City v/s countryside</a:t>
          </a:r>
          <a:endParaRPr lang="en-US"/>
        </a:p>
      </dgm:t>
    </dgm:pt>
    <dgm:pt modelId="{804675AD-4543-4117-BED3-134A732F60F6}" type="parTrans" cxnId="{481468C0-79B2-4B72-924A-517E76BD89C4}">
      <dgm:prSet/>
      <dgm:spPr/>
      <dgm:t>
        <a:bodyPr/>
        <a:lstStyle/>
        <a:p>
          <a:endParaRPr lang="en-US"/>
        </a:p>
      </dgm:t>
    </dgm:pt>
    <dgm:pt modelId="{6C2EC22F-1024-4831-98D0-FB839B796D49}" type="sibTrans" cxnId="{481468C0-79B2-4B72-924A-517E76BD89C4}">
      <dgm:prSet/>
      <dgm:spPr/>
      <dgm:t>
        <a:bodyPr/>
        <a:lstStyle/>
        <a:p>
          <a:endParaRPr lang="en-US"/>
        </a:p>
      </dgm:t>
    </dgm:pt>
    <dgm:pt modelId="{79E14092-0CCF-4ECC-B896-696C2277037D}" type="pres">
      <dgm:prSet presAssocID="{05632038-4AB9-462D-9014-BB24BB6EE2D0}" presName="root" presStyleCnt="0">
        <dgm:presLayoutVars>
          <dgm:dir/>
          <dgm:resizeHandles val="exact"/>
        </dgm:presLayoutVars>
      </dgm:prSet>
      <dgm:spPr/>
    </dgm:pt>
    <dgm:pt modelId="{CC57F9AA-D515-464A-98CA-C8109BFD9947}" type="pres">
      <dgm:prSet presAssocID="{32133984-1D18-4A92-8472-60F6E8639136}" presName="compNode" presStyleCnt="0"/>
      <dgm:spPr/>
    </dgm:pt>
    <dgm:pt modelId="{E87F7FB2-B826-4A2E-B918-C74350369D31}" type="pres">
      <dgm:prSet presAssocID="{32133984-1D18-4A92-8472-60F6E8639136}" presName="iconBgRect" presStyleLbl="bgShp" presStyleIdx="0" presStyleCnt="3"/>
      <dgm:spPr/>
    </dgm:pt>
    <dgm:pt modelId="{54C91BB0-D139-485D-8E38-2026BD627085}" type="pres">
      <dgm:prSet presAssocID="{32133984-1D18-4A92-8472-60F6E863913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CACAE8CC-B0B0-40C1-A546-FA7BBF75307E}" type="pres">
      <dgm:prSet presAssocID="{32133984-1D18-4A92-8472-60F6E8639136}" presName="spaceRect" presStyleCnt="0"/>
      <dgm:spPr/>
    </dgm:pt>
    <dgm:pt modelId="{AE90CE65-4469-44AF-920A-6A1EE325EFF1}" type="pres">
      <dgm:prSet presAssocID="{32133984-1D18-4A92-8472-60F6E8639136}" presName="textRect" presStyleLbl="revTx" presStyleIdx="0" presStyleCnt="3">
        <dgm:presLayoutVars>
          <dgm:chMax val="1"/>
          <dgm:chPref val="1"/>
        </dgm:presLayoutVars>
      </dgm:prSet>
      <dgm:spPr/>
    </dgm:pt>
    <dgm:pt modelId="{1D8C1935-83EA-4700-B711-D6BBE3EBD73B}" type="pres">
      <dgm:prSet presAssocID="{2A58D02F-0ECC-40D2-BC56-8A3EBCFFC48F}" presName="sibTrans" presStyleCnt="0"/>
      <dgm:spPr/>
    </dgm:pt>
    <dgm:pt modelId="{03F0B878-7E88-4770-A34C-CE7A988404D7}" type="pres">
      <dgm:prSet presAssocID="{1FFE5FF3-6853-4107-B3A0-35594BC2C1C3}" presName="compNode" presStyleCnt="0"/>
      <dgm:spPr/>
    </dgm:pt>
    <dgm:pt modelId="{18096567-88B1-48D1-B3F9-98BE8FABEB97}" type="pres">
      <dgm:prSet presAssocID="{1FFE5FF3-6853-4107-B3A0-35594BC2C1C3}" presName="iconBgRect" presStyleLbl="bgShp" presStyleIdx="1" presStyleCnt="3"/>
      <dgm:spPr/>
    </dgm:pt>
    <dgm:pt modelId="{26BE148F-59A8-4372-B0CF-565A3BB57454}" type="pres">
      <dgm:prSet presAssocID="{1FFE5FF3-6853-4107-B3A0-35594BC2C1C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6080985D-00C8-481B-9F0C-FC41C0B67CC9}" type="pres">
      <dgm:prSet presAssocID="{1FFE5FF3-6853-4107-B3A0-35594BC2C1C3}" presName="spaceRect" presStyleCnt="0"/>
      <dgm:spPr/>
    </dgm:pt>
    <dgm:pt modelId="{0A58F879-9382-44E3-9A02-6805D8D60B22}" type="pres">
      <dgm:prSet presAssocID="{1FFE5FF3-6853-4107-B3A0-35594BC2C1C3}" presName="textRect" presStyleLbl="revTx" presStyleIdx="1" presStyleCnt="3">
        <dgm:presLayoutVars>
          <dgm:chMax val="1"/>
          <dgm:chPref val="1"/>
        </dgm:presLayoutVars>
      </dgm:prSet>
      <dgm:spPr/>
    </dgm:pt>
    <dgm:pt modelId="{78010C30-156A-4245-A93A-7F4166423DA9}" type="pres">
      <dgm:prSet presAssocID="{961D80B8-55F9-4C71-B1D0-8C3C4105E7E9}" presName="sibTrans" presStyleCnt="0"/>
      <dgm:spPr/>
    </dgm:pt>
    <dgm:pt modelId="{AA1D99A3-0AF2-4A5E-9B53-97F6105C4F42}" type="pres">
      <dgm:prSet presAssocID="{AF68EF77-284B-4A79-B2C8-5531538CD39C}" presName="compNode" presStyleCnt="0"/>
      <dgm:spPr/>
    </dgm:pt>
    <dgm:pt modelId="{530F1C2A-9164-414B-9197-657CA41769A1}" type="pres">
      <dgm:prSet presAssocID="{AF68EF77-284B-4A79-B2C8-5531538CD39C}" presName="iconBgRect" presStyleLbl="bgShp" presStyleIdx="2" presStyleCnt="3"/>
      <dgm:spPr/>
    </dgm:pt>
    <dgm:pt modelId="{AA5D592D-BF5C-496A-8189-45F3FE7B18E6}" type="pres">
      <dgm:prSet presAssocID="{AF68EF77-284B-4A79-B2C8-5531538CD39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3CAD5117-AAB3-4EF1-A832-C28884ABC109}" type="pres">
      <dgm:prSet presAssocID="{AF68EF77-284B-4A79-B2C8-5531538CD39C}" presName="spaceRect" presStyleCnt="0"/>
      <dgm:spPr/>
    </dgm:pt>
    <dgm:pt modelId="{063CE6D2-5905-4BB8-A878-B864917709DD}" type="pres">
      <dgm:prSet presAssocID="{AF68EF77-284B-4A79-B2C8-5531538CD39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52E000C-6268-47AD-9537-F79D93AA0095}" type="presOf" srcId="{AF68EF77-284B-4A79-B2C8-5531538CD39C}" destId="{063CE6D2-5905-4BB8-A878-B864917709DD}" srcOrd="0" destOrd="0" presId="urn:microsoft.com/office/officeart/2018/5/layout/IconCircleLabelList"/>
    <dgm:cxn modelId="{E61B9B73-AE5D-4689-9D85-100C8C94C757}" type="presOf" srcId="{32133984-1D18-4A92-8472-60F6E8639136}" destId="{AE90CE65-4469-44AF-920A-6A1EE325EFF1}" srcOrd="0" destOrd="0" presId="urn:microsoft.com/office/officeart/2018/5/layout/IconCircleLabelList"/>
    <dgm:cxn modelId="{8DDB7085-2FEB-483A-830C-EF1D249CC30B}" type="presOf" srcId="{1FFE5FF3-6853-4107-B3A0-35594BC2C1C3}" destId="{0A58F879-9382-44E3-9A02-6805D8D60B22}" srcOrd="0" destOrd="0" presId="urn:microsoft.com/office/officeart/2018/5/layout/IconCircleLabelList"/>
    <dgm:cxn modelId="{481468C0-79B2-4B72-924A-517E76BD89C4}" srcId="{05632038-4AB9-462D-9014-BB24BB6EE2D0}" destId="{AF68EF77-284B-4A79-B2C8-5531538CD39C}" srcOrd="2" destOrd="0" parTransId="{804675AD-4543-4117-BED3-134A732F60F6}" sibTransId="{6C2EC22F-1024-4831-98D0-FB839B796D49}"/>
    <dgm:cxn modelId="{99A2E5D8-4CB4-4930-82D3-540D6540FDC9}" srcId="{05632038-4AB9-462D-9014-BB24BB6EE2D0}" destId="{32133984-1D18-4A92-8472-60F6E8639136}" srcOrd="0" destOrd="0" parTransId="{BABC333B-BA93-471E-965C-DB884172933E}" sibTransId="{2A58D02F-0ECC-40D2-BC56-8A3EBCFFC48F}"/>
    <dgm:cxn modelId="{A1E5F9E1-7B7B-4FB1-92CC-DA83F69A6022}" srcId="{05632038-4AB9-462D-9014-BB24BB6EE2D0}" destId="{1FFE5FF3-6853-4107-B3A0-35594BC2C1C3}" srcOrd="1" destOrd="0" parTransId="{AB8A5A9F-ACB8-4F0F-9519-BCC3E5BF2400}" sibTransId="{961D80B8-55F9-4C71-B1D0-8C3C4105E7E9}"/>
    <dgm:cxn modelId="{E45534E7-FC98-4231-A566-E4D8CBF66E2B}" type="presOf" srcId="{05632038-4AB9-462D-9014-BB24BB6EE2D0}" destId="{79E14092-0CCF-4ECC-B896-696C2277037D}" srcOrd="0" destOrd="0" presId="urn:microsoft.com/office/officeart/2018/5/layout/IconCircleLabelList"/>
    <dgm:cxn modelId="{AC821594-B9AC-4B13-8F61-2DC7F521A3F2}" type="presParOf" srcId="{79E14092-0CCF-4ECC-B896-696C2277037D}" destId="{CC57F9AA-D515-464A-98CA-C8109BFD9947}" srcOrd="0" destOrd="0" presId="urn:microsoft.com/office/officeart/2018/5/layout/IconCircleLabelList"/>
    <dgm:cxn modelId="{3764CEE2-D416-44A9-BC3A-8D87B996CD57}" type="presParOf" srcId="{CC57F9AA-D515-464A-98CA-C8109BFD9947}" destId="{E87F7FB2-B826-4A2E-B918-C74350369D31}" srcOrd="0" destOrd="0" presId="urn:microsoft.com/office/officeart/2018/5/layout/IconCircleLabelList"/>
    <dgm:cxn modelId="{22A52811-05AC-4799-9425-ABA6FBAEC4E4}" type="presParOf" srcId="{CC57F9AA-D515-464A-98CA-C8109BFD9947}" destId="{54C91BB0-D139-485D-8E38-2026BD627085}" srcOrd="1" destOrd="0" presId="urn:microsoft.com/office/officeart/2018/5/layout/IconCircleLabelList"/>
    <dgm:cxn modelId="{00C58EC4-059A-4BAB-94BD-9CF755D529F2}" type="presParOf" srcId="{CC57F9AA-D515-464A-98CA-C8109BFD9947}" destId="{CACAE8CC-B0B0-40C1-A546-FA7BBF75307E}" srcOrd="2" destOrd="0" presId="urn:microsoft.com/office/officeart/2018/5/layout/IconCircleLabelList"/>
    <dgm:cxn modelId="{CB601AF6-1199-4FF2-8387-B0EF10FE6090}" type="presParOf" srcId="{CC57F9AA-D515-464A-98CA-C8109BFD9947}" destId="{AE90CE65-4469-44AF-920A-6A1EE325EFF1}" srcOrd="3" destOrd="0" presId="urn:microsoft.com/office/officeart/2018/5/layout/IconCircleLabelList"/>
    <dgm:cxn modelId="{1CDAD36E-0AE3-48C3-A078-B1EC2C756093}" type="presParOf" srcId="{79E14092-0CCF-4ECC-B896-696C2277037D}" destId="{1D8C1935-83EA-4700-B711-D6BBE3EBD73B}" srcOrd="1" destOrd="0" presId="urn:microsoft.com/office/officeart/2018/5/layout/IconCircleLabelList"/>
    <dgm:cxn modelId="{F3CB66BA-47A8-41F4-9CA4-42FC7BE1BF0A}" type="presParOf" srcId="{79E14092-0CCF-4ECC-B896-696C2277037D}" destId="{03F0B878-7E88-4770-A34C-CE7A988404D7}" srcOrd="2" destOrd="0" presId="urn:microsoft.com/office/officeart/2018/5/layout/IconCircleLabelList"/>
    <dgm:cxn modelId="{6EEAE3B4-33DD-4AE2-9C30-020E39E18AC9}" type="presParOf" srcId="{03F0B878-7E88-4770-A34C-CE7A988404D7}" destId="{18096567-88B1-48D1-B3F9-98BE8FABEB97}" srcOrd="0" destOrd="0" presId="urn:microsoft.com/office/officeart/2018/5/layout/IconCircleLabelList"/>
    <dgm:cxn modelId="{C0A2E81F-E647-4F54-A708-3893AE1FC50F}" type="presParOf" srcId="{03F0B878-7E88-4770-A34C-CE7A988404D7}" destId="{26BE148F-59A8-4372-B0CF-565A3BB57454}" srcOrd="1" destOrd="0" presId="urn:microsoft.com/office/officeart/2018/5/layout/IconCircleLabelList"/>
    <dgm:cxn modelId="{922BA6C1-7D21-4649-AF3D-BCF09B42594C}" type="presParOf" srcId="{03F0B878-7E88-4770-A34C-CE7A988404D7}" destId="{6080985D-00C8-481B-9F0C-FC41C0B67CC9}" srcOrd="2" destOrd="0" presId="urn:microsoft.com/office/officeart/2018/5/layout/IconCircleLabelList"/>
    <dgm:cxn modelId="{2517EC4C-9A39-445E-9D9E-6F6377BBD54C}" type="presParOf" srcId="{03F0B878-7E88-4770-A34C-CE7A988404D7}" destId="{0A58F879-9382-44E3-9A02-6805D8D60B22}" srcOrd="3" destOrd="0" presId="urn:microsoft.com/office/officeart/2018/5/layout/IconCircleLabelList"/>
    <dgm:cxn modelId="{6FBF66E0-20DD-4780-B6EB-E77F3F79C56C}" type="presParOf" srcId="{79E14092-0CCF-4ECC-B896-696C2277037D}" destId="{78010C30-156A-4245-A93A-7F4166423DA9}" srcOrd="3" destOrd="0" presId="urn:microsoft.com/office/officeart/2018/5/layout/IconCircleLabelList"/>
    <dgm:cxn modelId="{A37E0A7F-CE1E-4DC0-888C-A5B5B66E5701}" type="presParOf" srcId="{79E14092-0CCF-4ECC-B896-696C2277037D}" destId="{AA1D99A3-0AF2-4A5E-9B53-97F6105C4F42}" srcOrd="4" destOrd="0" presId="urn:microsoft.com/office/officeart/2018/5/layout/IconCircleLabelList"/>
    <dgm:cxn modelId="{5C9F3886-5B14-47EA-BA1E-C9E31294D57C}" type="presParOf" srcId="{AA1D99A3-0AF2-4A5E-9B53-97F6105C4F42}" destId="{530F1C2A-9164-414B-9197-657CA41769A1}" srcOrd="0" destOrd="0" presId="urn:microsoft.com/office/officeart/2018/5/layout/IconCircleLabelList"/>
    <dgm:cxn modelId="{78DF2729-499B-4C8D-85BC-2B5761DDA26A}" type="presParOf" srcId="{AA1D99A3-0AF2-4A5E-9B53-97F6105C4F42}" destId="{AA5D592D-BF5C-496A-8189-45F3FE7B18E6}" srcOrd="1" destOrd="0" presId="urn:microsoft.com/office/officeart/2018/5/layout/IconCircleLabelList"/>
    <dgm:cxn modelId="{00270656-E1E1-426C-AF9B-89341F92387D}" type="presParOf" srcId="{AA1D99A3-0AF2-4A5E-9B53-97F6105C4F42}" destId="{3CAD5117-AAB3-4EF1-A832-C28884ABC109}" srcOrd="2" destOrd="0" presId="urn:microsoft.com/office/officeart/2018/5/layout/IconCircleLabelList"/>
    <dgm:cxn modelId="{600C34F9-205D-441F-87C6-FF646B8CA61F}" type="presParOf" srcId="{AA1D99A3-0AF2-4A5E-9B53-97F6105C4F42}" destId="{063CE6D2-5905-4BB8-A878-B864917709D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7F7FB2-B826-4A2E-B918-C74350369D31}">
      <dsp:nvSpPr>
        <dsp:cNvPr id="0" name=""/>
        <dsp:cNvSpPr/>
      </dsp:nvSpPr>
      <dsp:spPr>
        <a:xfrm>
          <a:off x="528752" y="220614"/>
          <a:ext cx="1578375" cy="157837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C91BB0-D139-485D-8E38-2026BD627085}">
      <dsp:nvSpPr>
        <dsp:cNvPr id="0" name=""/>
        <dsp:cNvSpPr/>
      </dsp:nvSpPr>
      <dsp:spPr>
        <a:xfrm>
          <a:off x="865127" y="556989"/>
          <a:ext cx="905625" cy="9056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90CE65-4469-44AF-920A-6A1EE325EFF1}">
      <dsp:nvSpPr>
        <dsp:cNvPr id="0" name=""/>
        <dsp:cNvSpPr/>
      </dsp:nvSpPr>
      <dsp:spPr>
        <a:xfrm>
          <a:off x="24189" y="2290614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L" sz="2400" kern="1200"/>
            <a:t>Professions and occupations </a:t>
          </a:r>
          <a:endParaRPr lang="en-US" sz="2400" kern="1200"/>
        </a:p>
      </dsp:txBody>
      <dsp:txXfrm>
        <a:off x="24189" y="2290614"/>
        <a:ext cx="2587500" cy="720000"/>
      </dsp:txXfrm>
    </dsp:sp>
    <dsp:sp modelId="{18096567-88B1-48D1-B3F9-98BE8FABEB97}">
      <dsp:nvSpPr>
        <dsp:cNvPr id="0" name=""/>
        <dsp:cNvSpPr/>
      </dsp:nvSpPr>
      <dsp:spPr>
        <a:xfrm>
          <a:off x="3569064" y="220614"/>
          <a:ext cx="1578375" cy="15783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BE148F-59A8-4372-B0CF-565A3BB57454}">
      <dsp:nvSpPr>
        <dsp:cNvPr id="0" name=""/>
        <dsp:cNvSpPr/>
      </dsp:nvSpPr>
      <dsp:spPr>
        <a:xfrm>
          <a:off x="3905439" y="556989"/>
          <a:ext cx="905625" cy="9056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58F879-9382-44E3-9A02-6805D8D60B22}">
      <dsp:nvSpPr>
        <dsp:cNvPr id="0" name=""/>
        <dsp:cNvSpPr/>
      </dsp:nvSpPr>
      <dsp:spPr>
        <a:xfrm>
          <a:off x="3064502" y="2290614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L" sz="2400" kern="1200"/>
            <a:t>Places in town </a:t>
          </a:r>
          <a:endParaRPr lang="en-US" sz="2400" kern="1200"/>
        </a:p>
      </dsp:txBody>
      <dsp:txXfrm>
        <a:off x="3064502" y="2290614"/>
        <a:ext cx="2587500" cy="720000"/>
      </dsp:txXfrm>
    </dsp:sp>
    <dsp:sp modelId="{530F1C2A-9164-414B-9197-657CA41769A1}">
      <dsp:nvSpPr>
        <dsp:cNvPr id="0" name=""/>
        <dsp:cNvSpPr/>
      </dsp:nvSpPr>
      <dsp:spPr>
        <a:xfrm>
          <a:off x="6609377" y="220614"/>
          <a:ext cx="1578375" cy="157837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5D592D-BF5C-496A-8189-45F3FE7B18E6}">
      <dsp:nvSpPr>
        <dsp:cNvPr id="0" name=""/>
        <dsp:cNvSpPr/>
      </dsp:nvSpPr>
      <dsp:spPr>
        <a:xfrm>
          <a:off x="6945752" y="556989"/>
          <a:ext cx="905625" cy="9056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3CE6D2-5905-4BB8-A878-B864917709DD}">
      <dsp:nvSpPr>
        <dsp:cNvPr id="0" name=""/>
        <dsp:cNvSpPr/>
      </dsp:nvSpPr>
      <dsp:spPr>
        <a:xfrm>
          <a:off x="6104814" y="2290614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L" sz="2400" kern="1200"/>
            <a:t>City v/s countryside</a:t>
          </a:r>
          <a:endParaRPr lang="en-US" sz="2400" kern="1200"/>
        </a:p>
      </dsp:txBody>
      <dsp:txXfrm>
        <a:off x="6104814" y="2290614"/>
        <a:ext cx="25875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C7A07-96C3-42AF-943D-953C86C3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557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E38DF-F503-4E79-B1B0-16489708A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3232"/>
            <a:ext cx="9144000" cy="1655762"/>
          </a:xfrm>
        </p:spPr>
        <p:txBody>
          <a:bodyPr>
            <a:normAutofit/>
          </a:bodyPr>
          <a:lstStyle>
            <a:lvl1pPr marL="0" indent="0" algn="ctr">
              <a:lnSpc>
                <a:spcPts val="3200"/>
              </a:lnSpc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D965B-87A4-4F43-BE02-800BCCDF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 anchor="ctr" anchorCtr="0"/>
          <a:lstStyle/>
          <a:p>
            <a:fld id="{403CB87E-4591-47A1-9046-CF63F17215EF}" type="datetime2">
              <a:rPr lang="en-US" smtClean="0"/>
              <a:t>Wednesday, June 17,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ED35B-CBF1-40D9-BAA7-CF9E1E22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67328" y="6217920"/>
            <a:ext cx="7196328" cy="640080"/>
          </a:xfrm>
        </p:spPr>
        <p:txBody>
          <a:bodyPr anchor="ctr" anchorCtr="0"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6653A-450D-4BDE-8718-99F2D931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152" y="0"/>
            <a:ext cx="685800" cy="685800"/>
          </a:xfrm>
        </p:spPr>
        <p:txBody>
          <a:bodyPr/>
          <a:lstStyle>
            <a:lvl1pPr algn="ctr">
              <a:defRPr/>
            </a:lvl1pPr>
          </a:lstStyle>
          <a:p>
            <a:fld id="{3A4F6043-7A67-491B-98BC-F933DED7226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9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D930A-6467-4C46-BA13-A0F5EC12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1977A-7872-4BE8-8C5C-D2099BEDB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B8191-8A0C-4077-9A2D-0255BF81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F0E-8070-4DFE-A821-9A699EDBAD7E}" type="datetime2">
              <a:rPr lang="en-US" smtClean="0"/>
              <a:t>Wednesday, June 17,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41B40-57AC-45F3-9AAC-DC2BEBB12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D65F4-29FA-451A-878F-768E426A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28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76A9FC-D582-4FC8-B641-9F77B4DD1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A1683-12F6-4BA6-AD1A-F98C60951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141D6-1E1A-4A54-A9B4-57F86865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34AE-C7BF-46E5-A968-01C6641F6476}" type="datetime2">
              <a:rPr lang="en-US" smtClean="0"/>
              <a:t>Wednesday, June 17,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541D6-4702-4421-AEB2-D6CA3AADB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C9F43-CD60-4C38-94C9-0E6D3B722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2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14413-82C1-4EBC-8C6B-BC5F842D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F029A-192E-4A44-ACC7-6C5212C77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5" y="1825625"/>
            <a:ext cx="10543031" cy="420638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1A7D4-E57E-4789-896B-B2A051BF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3DE70B-B772-416E-A790-995760B1742E}" type="datetime2">
              <a:rPr lang="en-US" smtClean="0"/>
              <a:t>Wednesday, June 17,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B63EE-3B35-4F8A-BDA3-E778BFE1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39EF2-7937-4C30-A883-7F7BD028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216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AF4BC-D1E9-40F0-A26B-9EA9B6B6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1081941"/>
            <a:ext cx="10543032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974A6-FAB9-47DA-8F1A-701DFC8DF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3961666"/>
            <a:ext cx="10543032" cy="1500187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4E2B4-314C-4D4F-8938-E437A2EF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0CDE-A6F1-4138-AF12-ED09E8E5FB6B}" type="datetime2">
              <a:rPr lang="en-US" smtClean="0"/>
              <a:t>Wednesday, June 17,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42F23-6986-4A36-97F0-13F305A2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BA1B9-2423-42BD-A553-DC5703F6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289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64F76-994F-4AB5-B17B-46C0C2FA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69B3B-A540-4556-98C8-1F49704A7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624" y="1825625"/>
            <a:ext cx="5599176" cy="4206382"/>
          </a:xfrm>
        </p:spPr>
        <p:txBody>
          <a:bodyPr/>
          <a:lstStyle>
            <a:lvl1pPr marL="457200" indent="-457200">
              <a:buFont typeface="Wingdings 2" panose="05020102010507070707" pitchFamily="18" charset="2"/>
              <a:buChar char="¬"/>
              <a:defRPr/>
            </a:lvl1pPr>
            <a:lvl2pPr marL="800100" indent="-342900">
              <a:buFont typeface="Wingdings 2" panose="05020102010507070707" pitchFamily="18" charset="2"/>
              <a:buChar char="¬"/>
              <a:defRPr/>
            </a:lvl2pPr>
            <a:lvl3pPr marL="1257300" indent="-342900">
              <a:buFont typeface="Wingdings 2" panose="05020102010507070707" pitchFamily="18" charset="2"/>
              <a:buChar char="¬"/>
              <a:defRPr/>
            </a:lvl3pPr>
            <a:lvl4pPr marL="1657350" indent="-285750">
              <a:buFont typeface="Wingdings 2" panose="05020102010507070707" pitchFamily="18" charset="2"/>
              <a:buChar char="¬"/>
              <a:defRPr/>
            </a:lvl4pPr>
            <a:lvl5pPr marL="2114550" indent="-28575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72438-7C63-48F2-9D6F-2461BFD6D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791456" cy="4206382"/>
          </a:xfrm>
        </p:spPr>
        <p:txBody>
          <a:bodyPr/>
          <a:lstStyle>
            <a:lvl1pPr marL="228600" indent="-228600">
              <a:buFont typeface="Wingdings 2" panose="05020102010507070707" pitchFamily="18" charset="2"/>
              <a:buChar char="¬"/>
              <a:defRPr/>
            </a:lvl1pPr>
            <a:lvl2pPr marL="685800" indent="-228600">
              <a:buFont typeface="Wingdings 2" panose="05020102010507070707" pitchFamily="18" charset="2"/>
              <a:buChar char="¬"/>
              <a:defRPr/>
            </a:lvl2pPr>
            <a:lvl3pPr marL="1143000" indent="-228600">
              <a:buFont typeface="Wingdings 2" panose="05020102010507070707" pitchFamily="18" charset="2"/>
              <a:buChar char="¬"/>
              <a:defRPr/>
            </a:lvl3pPr>
            <a:lvl4pPr marL="1600200" indent="-228600">
              <a:buFont typeface="Wingdings 2" panose="05020102010507070707" pitchFamily="18" charset="2"/>
              <a:buChar char="¬"/>
              <a:defRPr/>
            </a:lvl4pPr>
            <a:lvl5pPr marL="2057400" indent="-22860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A1B49-6AAA-4DA7-970F-B75899F1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8B1-DB7B-4D28-A97D-40FB2DD1EF78}" type="datetime2">
              <a:rPr lang="en-US" smtClean="0"/>
              <a:t>Wednesday, June 17,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3649A-B9A2-4737-B47E-758DC140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C1407-C705-451C-878E-8175DCC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78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9955-0460-4A20-8FC6-30059556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5DDA7-4AAD-4EBE-880C-200E5F10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681163"/>
            <a:ext cx="5549697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17496-E470-4CF6-884C-F07390A46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0624" y="2505075"/>
            <a:ext cx="5549697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C438EA-D381-4F22-A911-ECDD6D04F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70321" y="1681163"/>
            <a:ext cx="4993335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F255FA-A04D-49F2-8DB4-3CC082D0D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70321" y="2505075"/>
            <a:ext cx="4993335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6298F3-0AEC-4811-99A4-B78AE3A7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14039161-23B8-4738-9069-73EBE8884FDD}" type="datetime2">
              <a:rPr lang="en-US" smtClean="0"/>
              <a:t>Wednesday, June 17,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7690B4-8A9A-4717-8B0B-2C9212926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8F00A-44BE-4E0A-B1CE-1FC48965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12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1F235-FBFF-453E-B90A-5758ED47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938306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3A871-5A76-4349-99F0-C46C7738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4D44-7693-499F-AC6C-11696134FE3F}" type="datetime2">
              <a:rPr lang="en-US" smtClean="0"/>
              <a:t>Wednesday, June 17,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72E803-8BD9-40A2-8389-C19DA114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5414ED-B772-4B84-813E-E34C9A97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68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562BDD-CBFF-4046-A6B2-A9ECCB7EA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F2AE-472C-4EF3-ABB2-24BAA9AE3CF7}" type="datetime2">
              <a:rPr lang="en-US" smtClean="0"/>
              <a:t>Wednesday, June 17,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0B5F6-6C28-4A86-AFD0-D7F93D46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10D5C-1634-451B-8D99-4D47EB3A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635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2261-8522-4437-B612-7C7100D1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10543032" cy="1600200"/>
          </a:xfrm>
        </p:spPr>
        <p:txBody>
          <a:bodyPr anchor="b">
            <a:noAutofit/>
          </a:bodyPr>
          <a:lstStyle>
            <a:lvl1pPr>
              <a:defRPr sz="5200">
                <a:latin typeface="Dante (Headings)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A0AF-3F50-42BD-84B4-E70C3D004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199340"/>
            <a:ext cx="5780468" cy="366171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9C702B-2C4D-4590-8BEE-31940145C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4813E-250B-4422-AE46-5E1AB964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EAEA162C-A7C1-4263-9453-1BAFF8C39559}" type="datetime2">
              <a:rPr lang="en-US" smtClean="0"/>
              <a:t>Wednesday, June 17,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B5B81-E9CC-45F3-8EF1-35D2C8FF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A7E97-5A73-4602-9582-6CDACB91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4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334B-3019-4CA1-B658-77900192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4489180" cy="16002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3CC12-FD6B-41A3-BF67-D600CC438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B2BD5-DC18-460B-BFCC-5B2447D2B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305-9768-4792-866C-91238D45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64DF6793-3458-4587-8168-65F0C37A92D2}" type="datetime2">
              <a:rPr lang="en-US" smtClean="0"/>
              <a:t>Wednesday, June 17,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BF050-0FF1-499F-936E-FAAE50DC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02C2E-1542-46B4-85B1-7A4B3F77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775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86836B-C327-49CB-ADF2-2E730C4A91BF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310F61-136C-42B3-981B-FDE3DD0A8135}"/>
              </a:ext>
            </a:extLst>
          </p:cNvPr>
          <p:cNvSpPr/>
          <p:nvPr/>
        </p:nvSpPr>
        <p:spPr>
          <a:xfrm>
            <a:off x="1478322" y="709375"/>
            <a:ext cx="10713675" cy="54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2AF870-601F-4570-A8A9-1003F893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CCECD-B6E7-4C40-8A84-65FD5A3F0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825625"/>
            <a:ext cx="105430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EFA4D-0E39-4E26-B43C-5D1084B3B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624" y="6217920"/>
            <a:ext cx="2743200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8352ED3-3C46-4C9A-9738-67B2D875E7E2}" type="datetime2">
              <a:rPr lang="en-US" smtClean="0"/>
              <a:pPr/>
              <a:t>Wednesday, June 17,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851EA-2F2C-4012-8B96-51179BDD1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67328" y="6217920"/>
            <a:ext cx="7196328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B8ACB-7A60-4D76-A149-0C57A30E0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03152" y="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45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28" r:id="rId6"/>
    <p:sldLayoutId id="2147483724" r:id="rId7"/>
    <p:sldLayoutId id="2147483725" r:id="rId8"/>
    <p:sldLayoutId id="2147483726" r:id="rId9"/>
    <p:sldLayoutId id="2147483727" r:id="rId10"/>
    <p:sldLayoutId id="214748372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800"/>
        </a:lnSpc>
        <a:spcBef>
          <a:spcPts val="1000"/>
        </a:spcBef>
        <a:buClr>
          <a:schemeClr val="accent2"/>
        </a:buClr>
        <a:buFont typeface="Wingdings 2" panose="05020102010507070707" pitchFamily="18" charset="2"/>
        <a:buChar char="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B3B2C43-5E36-4768-8319-6752D24B47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44326E-7BB3-4929-BE33-05CA64DBB2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1CF4E0-AA2D-43CA-A528-C52FB1582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6276" y="685800"/>
            <a:ext cx="107442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20BC7CE-4C17-4CE7-AED0-91A356F49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9319" y="576263"/>
            <a:ext cx="5054196" cy="2967606"/>
          </a:xfrm>
        </p:spPr>
        <p:txBody>
          <a:bodyPr anchor="b">
            <a:normAutofit/>
          </a:bodyPr>
          <a:lstStyle/>
          <a:p>
            <a:pPr algn="l"/>
            <a:r>
              <a:rPr lang="es-CL" sz="4800" dirty="0"/>
              <a:t>Unit2:Around </a:t>
            </a:r>
            <a:r>
              <a:rPr lang="es-CL" sz="4800" dirty="0" err="1"/>
              <a:t>town</a:t>
            </a:r>
            <a:r>
              <a:rPr lang="es-CL" sz="48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941D50-F36A-48F2-8EBD-E1E055EF93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89319" y="3764975"/>
            <a:ext cx="5054196" cy="2192683"/>
          </a:xfrm>
        </p:spPr>
        <p:txBody>
          <a:bodyPr>
            <a:normAutofit/>
          </a:bodyPr>
          <a:lstStyle/>
          <a:p>
            <a:pPr algn="l"/>
            <a:r>
              <a:rPr lang="es-CL" sz="2200" dirty="0"/>
              <a:t>Grade: 6th</a:t>
            </a:r>
          </a:p>
          <a:p>
            <a:pPr algn="l"/>
            <a:r>
              <a:rPr lang="es-CL" sz="2200" dirty="0"/>
              <a:t>Miss pamela Knuckey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5B6259-53E8-45D1-BCE2-0222891DFC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00"/>
          <a:stretch/>
        </p:blipFill>
        <p:spPr>
          <a:xfrm>
            <a:off x="-6472" y="10"/>
            <a:ext cx="5486394" cy="6857982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B083774-A903-4B1B-BC6A-94C1F048E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479921" y="0"/>
            <a:ext cx="287517" cy="6857992"/>
          </a:xfrm>
          <a:prstGeom prst="rect">
            <a:avLst/>
          </a:prstGeom>
          <a:solidFill>
            <a:srgbClr val="9973C1">
              <a:alpha val="25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D5FB189-1F48-4A47-B036-6AF7E11A8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504676" y="-14198"/>
            <a:ext cx="0" cy="6858000"/>
          </a:xfrm>
          <a:prstGeom prst="line">
            <a:avLst/>
          </a:prstGeom>
          <a:ln w="9525" cap="rnd">
            <a:solidFill>
              <a:srgbClr val="9973C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5B335DD-3163-4EC5-8B6B-2AB53E64D1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rgbClr val="9973C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038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CE68C35-0307-4DBB-9BB2-51A0BC80F6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ackground Gray Rectangle">
            <a:extLst>
              <a:ext uri="{FF2B5EF4-FFF2-40B4-BE49-F238E27FC236}">
                <a16:creationId xmlns:a16="http://schemas.microsoft.com/office/drawing/2014/main" id="{B4461734-7A1F-4C43-9DD1-82961A9BC7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White Rectangle">
            <a:extLst>
              <a:ext uri="{FF2B5EF4-FFF2-40B4-BE49-F238E27FC236}">
                <a16:creationId xmlns:a16="http://schemas.microsoft.com/office/drawing/2014/main" id="{F76B182E-353C-4F09-98E3-D0D9D094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6276" y="685800"/>
            <a:ext cx="107442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2F1D71E-B204-4E04-8770-E00061393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401" y="603503"/>
            <a:ext cx="10851735" cy="1739267"/>
          </a:xfrm>
        </p:spPr>
        <p:txBody>
          <a:bodyPr anchor="t">
            <a:normAutofit/>
          </a:bodyPr>
          <a:lstStyle/>
          <a:p>
            <a:r>
              <a:rPr lang="es-CL" dirty="0" err="1"/>
              <a:t>Last</a:t>
            </a:r>
            <a:r>
              <a:rPr lang="es-CL" dirty="0"/>
              <a:t> </a:t>
            </a:r>
            <a:r>
              <a:rPr lang="es-CL" dirty="0" err="1"/>
              <a:t>class</a:t>
            </a:r>
            <a:r>
              <a:rPr lang="es-CL" dirty="0"/>
              <a:t>… </a:t>
            </a:r>
            <a:r>
              <a:rPr lang="es-CL" dirty="0" err="1"/>
              <a:t>Let’s</a:t>
            </a:r>
            <a:r>
              <a:rPr lang="es-CL" dirty="0"/>
              <a:t> do </a:t>
            </a:r>
            <a:r>
              <a:rPr lang="es-CL" dirty="0" err="1"/>
              <a:t>the</a:t>
            </a:r>
            <a:r>
              <a:rPr lang="es-CL" dirty="0"/>
              <a:t> </a:t>
            </a:r>
            <a:r>
              <a:rPr lang="es-CL" dirty="0" err="1"/>
              <a:t>feeback</a:t>
            </a:r>
            <a:endParaRPr lang="es-CL" dirty="0"/>
          </a:p>
        </p:txBody>
      </p:sp>
      <p:cxnSp>
        <p:nvCxnSpPr>
          <p:cNvPr id="15" name="Vertical Connector">
            <a:extLst>
              <a:ext uri="{FF2B5EF4-FFF2-40B4-BE49-F238E27FC236}">
                <a16:creationId xmlns:a16="http://schemas.microsoft.com/office/drawing/2014/main" id="{A32DD4E3-F3A5-479E-9FC8-93181F7AB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496184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Horizontal Connector 2">
            <a:extLst>
              <a:ext uri="{FF2B5EF4-FFF2-40B4-BE49-F238E27FC236}">
                <a16:creationId xmlns:a16="http://schemas.microsoft.com/office/drawing/2014/main" id="{A5C97BEA-9A67-4872-9526-42EECD54C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DE16E141-B94E-430E-8717-B1A52110BE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05403"/>
              </p:ext>
            </p:extLst>
          </p:nvPr>
        </p:nvGraphicFramePr>
        <p:xfrm>
          <a:off x="1948329" y="2515751"/>
          <a:ext cx="8716504" cy="3231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229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ED6799D-4A30-4426-B1D1-73A16A53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8D53964-75DB-47FC-995E-A11B07A07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01D54AB-1B89-42B2-90D1-A01C9152C4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6276" y="685800"/>
            <a:ext cx="107442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65CDFF8-9D61-4772-A2E0-E2B6F5643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898" y="302859"/>
            <a:ext cx="4548657" cy="2882980"/>
          </a:xfrm>
        </p:spPr>
        <p:txBody>
          <a:bodyPr anchor="b">
            <a:normAutofit/>
          </a:bodyPr>
          <a:lstStyle/>
          <a:p>
            <a:r>
              <a:rPr lang="es-CL" sz="4800"/>
              <a:t>Today it’s time to create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BF2AA6-FADD-4D0C-B5C9-9F454C146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898" y="3354749"/>
            <a:ext cx="4548656" cy="2582470"/>
          </a:xfrm>
        </p:spPr>
        <p:txBody>
          <a:bodyPr>
            <a:normAutofit/>
          </a:bodyPr>
          <a:lstStyle/>
          <a:p>
            <a:r>
              <a:rPr lang="es-CL" sz="1800" dirty="0"/>
              <a:t>Según tus preferencias, cuéntame de un lugar en donde te gustaría trabajar , que profesión y/o ocupación quieres ejercer en tu vida de adulto . Detalles de tu ocupación y detalles del lugar donde realizarás </a:t>
            </a:r>
            <a:r>
              <a:rPr lang="es-CL" sz="1800"/>
              <a:t>esa labor.</a:t>
            </a:r>
          </a:p>
          <a:p>
            <a:r>
              <a:rPr lang="es-CL" sz="1800" dirty="0"/>
              <a:t>  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986B129-4161-4F17-B0F0-C5532551D3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492028" y="-14198"/>
            <a:ext cx="0" cy="6858000"/>
          </a:xfrm>
          <a:prstGeom prst="line">
            <a:avLst/>
          </a:prstGeom>
          <a:ln w="9525" cap="rnd">
            <a:solidFill>
              <a:srgbClr val="DB9D3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When I Grow up I want to be a Firefighter Boys Custom Embroidered ...">
            <a:extLst>
              <a:ext uri="{FF2B5EF4-FFF2-40B4-BE49-F238E27FC236}">
                <a16:creationId xmlns:a16="http://schemas.microsoft.com/office/drawing/2014/main" id="{6666E826-5C17-4790-9237-5BB27E939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64648" y="1929992"/>
            <a:ext cx="5431536" cy="4236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1455C73-3A5E-4FE8-8383-DD667D9A62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rgbClr val="DB9D3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79712DE8-94E0-4F45-81D9-37AF7A32F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1496182" y="685799"/>
            <a:ext cx="694291" cy="5492009"/>
          </a:xfrm>
          <a:prstGeom prst="rect">
            <a:avLst/>
          </a:prstGeom>
          <a:solidFill>
            <a:srgbClr val="DB9D39">
              <a:alpha val="25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880154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setVTI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Dante">
      <a:majorFont>
        <a:latin typeface="Dante"/>
        <a:ea typeface=""/>
        <a:cs typeface=""/>
      </a:majorFont>
      <a:minorFont>
        <a:latin typeface="Dan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setVTI" id="{17A3166B-76FF-4669-8F6D-D4251AE158D8}" vid="{4532814A-B5F8-4CFD-BC69-A007D492DA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Dante</vt:lpstr>
      <vt:lpstr>Dante (Headings)2</vt:lpstr>
      <vt:lpstr>Helvetica Neue Medium</vt:lpstr>
      <vt:lpstr>Wingdings 2</vt:lpstr>
      <vt:lpstr>OffsetVTI</vt:lpstr>
      <vt:lpstr>Unit2:Around town </vt:lpstr>
      <vt:lpstr>Last class… Let’s do the feeback</vt:lpstr>
      <vt:lpstr>Today it’s time to create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Unit2:Around town </dc:title>
  <dc:creator>pamela Knuckey</dc:creator>
  <cp:lastModifiedBy>pamela Knuckey</cp:lastModifiedBy>
  <cp:revision>1</cp:revision>
  <dcterms:created xsi:type="dcterms:W3CDTF">2020-06-17T17:06:55Z</dcterms:created>
  <dcterms:modified xsi:type="dcterms:W3CDTF">2020-06-17T17:07:17Z</dcterms:modified>
</cp:coreProperties>
</file>