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632038-4AB9-462D-9014-BB24BB6EE2D0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2133984-1D18-4A92-8472-60F6E8639136}">
      <dgm:prSet/>
      <dgm:spPr/>
      <dgm:t>
        <a:bodyPr/>
        <a:lstStyle/>
        <a:p>
          <a:pPr>
            <a:defRPr cap="all"/>
          </a:pPr>
          <a:r>
            <a:rPr lang="es-CL"/>
            <a:t>Professions and occupations </a:t>
          </a:r>
          <a:endParaRPr lang="en-US"/>
        </a:p>
      </dgm:t>
    </dgm:pt>
    <dgm:pt modelId="{BABC333B-BA93-471E-965C-DB884172933E}" type="parTrans" cxnId="{99A2E5D8-4CB4-4930-82D3-540D6540FDC9}">
      <dgm:prSet/>
      <dgm:spPr/>
      <dgm:t>
        <a:bodyPr/>
        <a:lstStyle/>
        <a:p>
          <a:endParaRPr lang="en-US"/>
        </a:p>
      </dgm:t>
    </dgm:pt>
    <dgm:pt modelId="{2A58D02F-0ECC-40D2-BC56-8A3EBCFFC48F}" type="sibTrans" cxnId="{99A2E5D8-4CB4-4930-82D3-540D6540FDC9}">
      <dgm:prSet/>
      <dgm:spPr/>
      <dgm:t>
        <a:bodyPr/>
        <a:lstStyle/>
        <a:p>
          <a:endParaRPr lang="en-US"/>
        </a:p>
      </dgm:t>
    </dgm:pt>
    <dgm:pt modelId="{1FFE5FF3-6853-4107-B3A0-35594BC2C1C3}">
      <dgm:prSet/>
      <dgm:spPr/>
      <dgm:t>
        <a:bodyPr/>
        <a:lstStyle/>
        <a:p>
          <a:pPr>
            <a:defRPr cap="all"/>
          </a:pPr>
          <a:r>
            <a:rPr lang="es-CL"/>
            <a:t>Places in town </a:t>
          </a:r>
          <a:endParaRPr lang="en-US"/>
        </a:p>
      </dgm:t>
    </dgm:pt>
    <dgm:pt modelId="{AB8A5A9F-ACB8-4F0F-9519-BCC3E5BF2400}" type="parTrans" cxnId="{A1E5F9E1-7B7B-4FB1-92CC-DA83F69A6022}">
      <dgm:prSet/>
      <dgm:spPr/>
      <dgm:t>
        <a:bodyPr/>
        <a:lstStyle/>
        <a:p>
          <a:endParaRPr lang="en-US"/>
        </a:p>
      </dgm:t>
    </dgm:pt>
    <dgm:pt modelId="{961D80B8-55F9-4C71-B1D0-8C3C4105E7E9}" type="sibTrans" cxnId="{A1E5F9E1-7B7B-4FB1-92CC-DA83F69A6022}">
      <dgm:prSet/>
      <dgm:spPr/>
      <dgm:t>
        <a:bodyPr/>
        <a:lstStyle/>
        <a:p>
          <a:endParaRPr lang="en-US"/>
        </a:p>
      </dgm:t>
    </dgm:pt>
    <dgm:pt modelId="{AF68EF77-284B-4A79-B2C8-5531538CD39C}">
      <dgm:prSet/>
      <dgm:spPr/>
      <dgm:t>
        <a:bodyPr/>
        <a:lstStyle/>
        <a:p>
          <a:pPr>
            <a:defRPr cap="all"/>
          </a:pPr>
          <a:r>
            <a:rPr lang="es-CL"/>
            <a:t>City v/s countryside</a:t>
          </a:r>
          <a:endParaRPr lang="en-US"/>
        </a:p>
      </dgm:t>
    </dgm:pt>
    <dgm:pt modelId="{804675AD-4543-4117-BED3-134A732F60F6}" type="parTrans" cxnId="{481468C0-79B2-4B72-924A-517E76BD89C4}">
      <dgm:prSet/>
      <dgm:spPr/>
      <dgm:t>
        <a:bodyPr/>
        <a:lstStyle/>
        <a:p>
          <a:endParaRPr lang="en-US"/>
        </a:p>
      </dgm:t>
    </dgm:pt>
    <dgm:pt modelId="{6C2EC22F-1024-4831-98D0-FB839B796D49}" type="sibTrans" cxnId="{481468C0-79B2-4B72-924A-517E76BD89C4}">
      <dgm:prSet/>
      <dgm:spPr/>
      <dgm:t>
        <a:bodyPr/>
        <a:lstStyle/>
        <a:p>
          <a:endParaRPr lang="en-US"/>
        </a:p>
      </dgm:t>
    </dgm:pt>
    <dgm:pt modelId="{79E14092-0CCF-4ECC-B896-696C2277037D}" type="pres">
      <dgm:prSet presAssocID="{05632038-4AB9-462D-9014-BB24BB6EE2D0}" presName="root" presStyleCnt="0">
        <dgm:presLayoutVars>
          <dgm:dir/>
          <dgm:resizeHandles val="exact"/>
        </dgm:presLayoutVars>
      </dgm:prSet>
      <dgm:spPr/>
    </dgm:pt>
    <dgm:pt modelId="{CC57F9AA-D515-464A-98CA-C8109BFD9947}" type="pres">
      <dgm:prSet presAssocID="{32133984-1D18-4A92-8472-60F6E8639136}" presName="compNode" presStyleCnt="0"/>
      <dgm:spPr/>
    </dgm:pt>
    <dgm:pt modelId="{E87F7FB2-B826-4A2E-B918-C74350369D31}" type="pres">
      <dgm:prSet presAssocID="{32133984-1D18-4A92-8472-60F6E8639136}" presName="iconBgRect" presStyleLbl="bgShp" presStyleIdx="0" presStyleCnt="3"/>
      <dgm:spPr/>
    </dgm:pt>
    <dgm:pt modelId="{54C91BB0-D139-485D-8E38-2026BD627085}" type="pres">
      <dgm:prSet presAssocID="{32133984-1D18-4A92-8472-60F6E863913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ACAE8CC-B0B0-40C1-A546-FA7BBF75307E}" type="pres">
      <dgm:prSet presAssocID="{32133984-1D18-4A92-8472-60F6E8639136}" presName="spaceRect" presStyleCnt="0"/>
      <dgm:spPr/>
    </dgm:pt>
    <dgm:pt modelId="{AE90CE65-4469-44AF-920A-6A1EE325EFF1}" type="pres">
      <dgm:prSet presAssocID="{32133984-1D18-4A92-8472-60F6E8639136}" presName="textRect" presStyleLbl="revTx" presStyleIdx="0" presStyleCnt="3">
        <dgm:presLayoutVars>
          <dgm:chMax val="1"/>
          <dgm:chPref val="1"/>
        </dgm:presLayoutVars>
      </dgm:prSet>
      <dgm:spPr/>
    </dgm:pt>
    <dgm:pt modelId="{1D8C1935-83EA-4700-B711-D6BBE3EBD73B}" type="pres">
      <dgm:prSet presAssocID="{2A58D02F-0ECC-40D2-BC56-8A3EBCFFC48F}" presName="sibTrans" presStyleCnt="0"/>
      <dgm:spPr/>
    </dgm:pt>
    <dgm:pt modelId="{03F0B878-7E88-4770-A34C-CE7A988404D7}" type="pres">
      <dgm:prSet presAssocID="{1FFE5FF3-6853-4107-B3A0-35594BC2C1C3}" presName="compNode" presStyleCnt="0"/>
      <dgm:spPr/>
    </dgm:pt>
    <dgm:pt modelId="{18096567-88B1-48D1-B3F9-98BE8FABEB97}" type="pres">
      <dgm:prSet presAssocID="{1FFE5FF3-6853-4107-B3A0-35594BC2C1C3}" presName="iconBgRect" presStyleLbl="bgShp" presStyleIdx="1" presStyleCnt="3"/>
      <dgm:spPr/>
    </dgm:pt>
    <dgm:pt modelId="{26BE148F-59A8-4372-B0CF-565A3BB57454}" type="pres">
      <dgm:prSet presAssocID="{1FFE5FF3-6853-4107-B3A0-35594BC2C1C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6080985D-00C8-481B-9F0C-FC41C0B67CC9}" type="pres">
      <dgm:prSet presAssocID="{1FFE5FF3-6853-4107-B3A0-35594BC2C1C3}" presName="spaceRect" presStyleCnt="0"/>
      <dgm:spPr/>
    </dgm:pt>
    <dgm:pt modelId="{0A58F879-9382-44E3-9A02-6805D8D60B22}" type="pres">
      <dgm:prSet presAssocID="{1FFE5FF3-6853-4107-B3A0-35594BC2C1C3}" presName="textRect" presStyleLbl="revTx" presStyleIdx="1" presStyleCnt="3">
        <dgm:presLayoutVars>
          <dgm:chMax val="1"/>
          <dgm:chPref val="1"/>
        </dgm:presLayoutVars>
      </dgm:prSet>
      <dgm:spPr/>
    </dgm:pt>
    <dgm:pt modelId="{78010C30-156A-4245-A93A-7F4166423DA9}" type="pres">
      <dgm:prSet presAssocID="{961D80B8-55F9-4C71-B1D0-8C3C4105E7E9}" presName="sibTrans" presStyleCnt="0"/>
      <dgm:spPr/>
    </dgm:pt>
    <dgm:pt modelId="{AA1D99A3-0AF2-4A5E-9B53-97F6105C4F42}" type="pres">
      <dgm:prSet presAssocID="{AF68EF77-284B-4A79-B2C8-5531538CD39C}" presName="compNode" presStyleCnt="0"/>
      <dgm:spPr/>
    </dgm:pt>
    <dgm:pt modelId="{530F1C2A-9164-414B-9197-657CA41769A1}" type="pres">
      <dgm:prSet presAssocID="{AF68EF77-284B-4A79-B2C8-5531538CD39C}" presName="iconBgRect" presStyleLbl="bgShp" presStyleIdx="2" presStyleCnt="3"/>
      <dgm:spPr/>
    </dgm:pt>
    <dgm:pt modelId="{AA5D592D-BF5C-496A-8189-45F3FE7B18E6}" type="pres">
      <dgm:prSet presAssocID="{AF68EF77-284B-4A79-B2C8-5531538CD39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3CAD5117-AAB3-4EF1-A832-C28884ABC109}" type="pres">
      <dgm:prSet presAssocID="{AF68EF77-284B-4A79-B2C8-5531538CD39C}" presName="spaceRect" presStyleCnt="0"/>
      <dgm:spPr/>
    </dgm:pt>
    <dgm:pt modelId="{063CE6D2-5905-4BB8-A878-B864917709DD}" type="pres">
      <dgm:prSet presAssocID="{AF68EF77-284B-4A79-B2C8-5531538CD39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52E000C-6268-47AD-9537-F79D93AA0095}" type="presOf" srcId="{AF68EF77-284B-4A79-B2C8-5531538CD39C}" destId="{063CE6D2-5905-4BB8-A878-B864917709DD}" srcOrd="0" destOrd="0" presId="urn:microsoft.com/office/officeart/2018/5/layout/IconCircleLabelList"/>
    <dgm:cxn modelId="{E61B9B73-AE5D-4689-9D85-100C8C94C757}" type="presOf" srcId="{32133984-1D18-4A92-8472-60F6E8639136}" destId="{AE90CE65-4469-44AF-920A-6A1EE325EFF1}" srcOrd="0" destOrd="0" presId="urn:microsoft.com/office/officeart/2018/5/layout/IconCircleLabelList"/>
    <dgm:cxn modelId="{8DDB7085-2FEB-483A-830C-EF1D249CC30B}" type="presOf" srcId="{1FFE5FF3-6853-4107-B3A0-35594BC2C1C3}" destId="{0A58F879-9382-44E3-9A02-6805D8D60B22}" srcOrd="0" destOrd="0" presId="urn:microsoft.com/office/officeart/2018/5/layout/IconCircleLabelList"/>
    <dgm:cxn modelId="{481468C0-79B2-4B72-924A-517E76BD89C4}" srcId="{05632038-4AB9-462D-9014-BB24BB6EE2D0}" destId="{AF68EF77-284B-4A79-B2C8-5531538CD39C}" srcOrd="2" destOrd="0" parTransId="{804675AD-4543-4117-BED3-134A732F60F6}" sibTransId="{6C2EC22F-1024-4831-98D0-FB839B796D49}"/>
    <dgm:cxn modelId="{99A2E5D8-4CB4-4930-82D3-540D6540FDC9}" srcId="{05632038-4AB9-462D-9014-BB24BB6EE2D0}" destId="{32133984-1D18-4A92-8472-60F6E8639136}" srcOrd="0" destOrd="0" parTransId="{BABC333B-BA93-471E-965C-DB884172933E}" sibTransId="{2A58D02F-0ECC-40D2-BC56-8A3EBCFFC48F}"/>
    <dgm:cxn modelId="{A1E5F9E1-7B7B-4FB1-92CC-DA83F69A6022}" srcId="{05632038-4AB9-462D-9014-BB24BB6EE2D0}" destId="{1FFE5FF3-6853-4107-B3A0-35594BC2C1C3}" srcOrd="1" destOrd="0" parTransId="{AB8A5A9F-ACB8-4F0F-9519-BCC3E5BF2400}" sibTransId="{961D80B8-55F9-4C71-B1D0-8C3C4105E7E9}"/>
    <dgm:cxn modelId="{E45534E7-FC98-4231-A566-E4D8CBF66E2B}" type="presOf" srcId="{05632038-4AB9-462D-9014-BB24BB6EE2D0}" destId="{79E14092-0CCF-4ECC-B896-696C2277037D}" srcOrd="0" destOrd="0" presId="urn:microsoft.com/office/officeart/2018/5/layout/IconCircleLabelList"/>
    <dgm:cxn modelId="{AC821594-B9AC-4B13-8F61-2DC7F521A3F2}" type="presParOf" srcId="{79E14092-0CCF-4ECC-B896-696C2277037D}" destId="{CC57F9AA-D515-464A-98CA-C8109BFD9947}" srcOrd="0" destOrd="0" presId="urn:microsoft.com/office/officeart/2018/5/layout/IconCircleLabelList"/>
    <dgm:cxn modelId="{3764CEE2-D416-44A9-BC3A-8D87B996CD57}" type="presParOf" srcId="{CC57F9AA-D515-464A-98CA-C8109BFD9947}" destId="{E87F7FB2-B826-4A2E-B918-C74350369D31}" srcOrd="0" destOrd="0" presId="urn:microsoft.com/office/officeart/2018/5/layout/IconCircleLabelList"/>
    <dgm:cxn modelId="{22A52811-05AC-4799-9425-ABA6FBAEC4E4}" type="presParOf" srcId="{CC57F9AA-D515-464A-98CA-C8109BFD9947}" destId="{54C91BB0-D139-485D-8E38-2026BD627085}" srcOrd="1" destOrd="0" presId="urn:microsoft.com/office/officeart/2018/5/layout/IconCircleLabelList"/>
    <dgm:cxn modelId="{00C58EC4-059A-4BAB-94BD-9CF755D529F2}" type="presParOf" srcId="{CC57F9AA-D515-464A-98CA-C8109BFD9947}" destId="{CACAE8CC-B0B0-40C1-A546-FA7BBF75307E}" srcOrd="2" destOrd="0" presId="urn:microsoft.com/office/officeart/2018/5/layout/IconCircleLabelList"/>
    <dgm:cxn modelId="{CB601AF6-1199-4FF2-8387-B0EF10FE6090}" type="presParOf" srcId="{CC57F9AA-D515-464A-98CA-C8109BFD9947}" destId="{AE90CE65-4469-44AF-920A-6A1EE325EFF1}" srcOrd="3" destOrd="0" presId="urn:microsoft.com/office/officeart/2018/5/layout/IconCircleLabelList"/>
    <dgm:cxn modelId="{1CDAD36E-0AE3-48C3-A078-B1EC2C756093}" type="presParOf" srcId="{79E14092-0CCF-4ECC-B896-696C2277037D}" destId="{1D8C1935-83EA-4700-B711-D6BBE3EBD73B}" srcOrd="1" destOrd="0" presId="urn:microsoft.com/office/officeart/2018/5/layout/IconCircleLabelList"/>
    <dgm:cxn modelId="{F3CB66BA-47A8-41F4-9CA4-42FC7BE1BF0A}" type="presParOf" srcId="{79E14092-0CCF-4ECC-B896-696C2277037D}" destId="{03F0B878-7E88-4770-A34C-CE7A988404D7}" srcOrd="2" destOrd="0" presId="urn:microsoft.com/office/officeart/2018/5/layout/IconCircleLabelList"/>
    <dgm:cxn modelId="{6EEAE3B4-33DD-4AE2-9C30-020E39E18AC9}" type="presParOf" srcId="{03F0B878-7E88-4770-A34C-CE7A988404D7}" destId="{18096567-88B1-48D1-B3F9-98BE8FABEB97}" srcOrd="0" destOrd="0" presId="urn:microsoft.com/office/officeart/2018/5/layout/IconCircleLabelList"/>
    <dgm:cxn modelId="{C0A2E81F-E647-4F54-A708-3893AE1FC50F}" type="presParOf" srcId="{03F0B878-7E88-4770-A34C-CE7A988404D7}" destId="{26BE148F-59A8-4372-B0CF-565A3BB57454}" srcOrd="1" destOrd="0" presId="urn:microsoft.com/office/officeart/2018/5/layout/IconCircleLabelList"/>
    <dgm:cxn modelId="{922BA6C1-7D21-4649-AF3D-BCF09B42594C}" type="presParOf" srcId="{03F0B878-7E88-4770-A34C-CE7A988404D7}" destId="{6080985D-00C8-481B-9F0C-FC41C0B67CC9}" srcOrd="2" destOrd="0" presId="urn:microsoft.com/office/officeart/2018/5/layout/IconCircleLabelList"/>
    <dgm:cxn modelId="{2517EC4C-9A39-445E-9D9E-6F6377BBD54C}" type="presParOf" srcId="{03F0B878-7E88-4770-A34C-CE7A988404D7}" destId="{0A58F879-9382-44E3-9A02-6805D8D60B22}" srcOrd="3" destOrd="0" presId="urn:microsoft.com/office/officeart/2018/5/layout/IconCircleLabelList"/>
    <dgm:cxn modelId="{6FBF66E0-20DD-4780-B6EB-E77F3F79C56C}" type="presParOf" srcId="{79E14092-0CCF-4ECC-B896-696C2277037D}" destId="{78010C30-156A-4245-A93A-7F4166423DA9}" srcOrd="3" destOrd="0" presId="urn:microsoft.com/office/officeart/2018/5/layout/IconCircleLabelList"/>
    <dgm:cxn modelId="{A37E0A7F-CE1E-4DC0-888C-A5B5B66E5701}" type="presParOf" srcId="{79E14092-0CCF-4ECC-B896-696C2277037D}" destId="{AA1D99A3-0AF2-4A5E-9B53-97F6105C4F42}" srcOrd="4" destOrd="0" presId="urn:microsoft.com/office/officeart/2018/5/layout/IconCircleLabelList"/>
    <dgm:cxn modelId="{5C9F3886-5B14-47EA-BA1E-C9E31294D57C}" type="presParOf" srcId="{AA1D99A3-0AF2-4A5E-9B53-97F6105C4F42}" destId="{530F1C2A-9164-414B-9197-657CA41769A1}" srcOrd="0" destOrd="0" presId="urn:microsoft.com/office/officeart/2018/5/layout/IconCircleLabelList"/>
    <dgm:cxn modelId="{78DF2729-499B-4C8D-85BC-2B5761DDA26A}" type="presParOf" srcId="{AA1D99A3-0AF2-4A5E-9B53-97F6105C4F42}" destId="{AA5D592D-BF5C-496A-8189-45F3FE7B18E6}" srcOrd="1" destOrd="0" presId="urn:microsoft.com/office/officeart/2018/5/layout/IconCircleLabelList"/>
    <dgm:cxn modelId="{00270656-E1E1-426C-AF9B-89341F92387D}" type="presParOf" srcId="{AA1D99A3-0AF2-4A5E-9B53-97F6105C4F42}" destId="{3CAD5117-AAB3-4EF1-A832-C28884ABC109}" srcOrd="2" destOrd="0" presId="urn:microsoft.com/office/officeart/2018/5/layout/IconCircleLabelList"/>
    <dgm:cxn modelId="{600C34F9-205D-441F-87C6-FF646B8CA61F}" type="presParOf" srcId="{AA1D99A3-0AF2-4A5E-9B53-97F6105C4F42}" destId="{063CE6D2-5905-4BB8-A878-B864917709D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F7FB2-B826-4A2E-B918-C74350369D31}">
      <dsp:nvSpPr>
        <dsp:cNvPr id="0" name=""/>
        <dsp:cNvSpPr/>
      </dsp:nvSpPr>
      <dsp:spPr>
        <a:xfrm>
          <a:off x="528752" y="220614"/>
          <a:ext cx="1578375" cy="15783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C91BB0-D139-485D-8E38-2026BD627085}">
      <dsp:nvSpPr>
        <dsp:cNvPr id="0" name=""/>
        <dsp:cNvSpPr/>
      </dsp:nvSpPr>
      <dsp:spPr>
        <a:xfrm>
          <a:off x="865127" y="556989"/>
          <a:ext cx="905625" cy="9056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0CE65-4469-44AF-920A-6A1EE325EFF1}">
      <dsp:nvSpPr>
        <dsp:cNvPr id="0" name=""/>
        <dsp:cNvSpPr/>
      </dsp:nvSpPr>
      <dsp:spPr>
        <a:xfrm>
          <a:off x="24189" y="2290614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L" sz="2400" kern="1200"/>
            <a:t>Professions and occupations </a:t>
          </a:r>
          <a:endParaRPr lang="en-US" sz="2400" kern="1200"/>
        </a:p>
      </dsp:txBody>
      <dsp:txXfrm>
        <a:off x="24189" y="2290614"/>
        <a:ext cx="2587500" cy="720000"/>
      </dsp:txXfrm>
    </dsp:sp>
    <dsp:sp modelId="{18096567-88B1-48D1-B3F9-98BE8FABEB97}">
      <dsp:nvSpPr>
        <dsp:cNvPr id="0" name=""/>
        <dsp:cNvSpPr/>
      </dsp:nvSpPr>
      <dsp:spPr>
        <a:xfrm>
          <a:off x="3569064" y="220614"/>
          <a:ext cx="1578375" cy="15783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BE148F-59A8-4372-B0CF-565A3BB57454}">
      <dsp:nvSpPr>
        <dsp:cNvPr id="0" name=""/>
        <dsp:cNvSpPr/>
      </dsp:nvSpPr>
      <dsp:spPr>
        <a:xfrm>
          <a:off x="3905439" y="556989"/>
          <a:ext cx="905625" cy="9056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8F879-9382-44E3-9A02-6805D8D60B22}">
      <dsp:nvSpPr>
        <dsp:cNvPr id="0" name=""/>
        <dsp:cNvSpPr/>
      </dsp:nvSpPr>
      <dsp:spPr>
        <a:xfrm>
          <a:off x="3064502" y="2290614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L" sz="2400" kern="1200"/>
            <a:t>Places in town </a:t>
          </a:r>
          <a:endParaRPr lang="en-US" sz="2400" kern="1200"/>
        </a:p>
      </dsp:txBody>
      <dsp:txXfrm>
        <a:off x="3064502" y="2290614"/>
        <a:ext cx="2587500" cy="720000"/>
      </dsp:txXfrm>
    </dsp:sp>
    <dsp:sp modelId="{530F1C2A-9164-414B-9197-657CA41769A1}">
      <dsp:nvSpPr>
        <dsp:cNvPr id="0" name=""/>
        <dsp:cNvSpPr/>
      </dsp:nvSpPr>
      <dsp:spPr>
        <a:xfrm>
          <a:off x="6609377" y="220614"/>
          <a:ext cx="1578375" cy="15783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D592D-BF5C-496A-8189-45F3FE7B18E6}">
      <dsp:nvSpPr>
        <dsp:cNvPr id="0" name=""/>
        <dsp:cNvSpPr/>
      </dsp:nvSpPr>
      <dsp:spPr>
        <a:xfrm>
          <a:off x="6945752" y="556989"/>
          <a:ext cx="905625" cy="9056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CE6D2-5905-4BB8-A878-B864917709DD}">
      <dsp:nvSpPr>
        <dsp:cNvPr id="0" name=""/>
        <dsp:cNvSpPr/>
      </dsp:nvSpPr>
      <dsp:spPr>
        <a:xfrm>
          <a:off x="6104814" y="2290614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L" sz="2400" kern="1200"/>
            <a:t>City v/s countryside</a:t>
          </a:r>
          <a:endParaRPr lang="en-US" sz="2400" kern="1200"/>
        </a:p>
      </dsp:txBody>
      <dsp:txXfrm>
        <a:off x="6104814" y="2290614"/>
        <a:ext cx="2587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Wednesday, June 17,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9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Wednesday, June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8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Wednesday, June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2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Wednesday, June 17,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1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Wednesday, June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8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Wednesday, June 17,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7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Wednesday, June 17,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2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Wednesday, June 17,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6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Wednesday, June 17,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3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Wednesday, June 17,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4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Wednesday, June 17,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7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Wednesday, June 17,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5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28" r:id="rId6"/>
    <p:sldLayoutId id="2147483724" r:id="rId7"/>
    <p:sldLayoutId id="2147483725" r:id="rId8"/>
    <p:sldLayoutId id="2147483726" r:id="rId9"/>
    <p:sldLayoutId id="2147483727" r:id="rId10"/>
    <p:sldLayoutId id="214748372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8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B3B2C43-5E36-4768-8319-6752D24B4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44326E-7BB3-4929-BE33-05CA64DBB2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1CF4E0-AA2D-43CA-A528-C52FB1582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0BC7CE-4C17-4CE7-AED0-91A356F49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9319" y="576263"/>
            <a:ext cx="5054196" cy="2967606"/>
          </a:xfrm>
        </p:spPr>
        <p:txBody>
          <a:bodyPr anchor="b">
            <a:normAutofit/>
          </a:bodyPr>
          <a:lstStyle/>
          <a:p>
            <a:pPr algn="l"/>
            <a:r>
              <a:rPr lang="es-CL" sz="4800" dirty="0"/>
              <a:t>Unit2:Around </a:t>
            </a:r>
            <a:r>
              <a:rPr lang="es-CL" sz="4800" dirty="0" err="1"/>
              <a:t>town</a:t>
            </a:r>
            <a:r>
              <a:rPr lang="es-CL" sz="48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941D50-F36A-48F2-8EBD-E1E055EF9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9319" y="3764975"/>
            <a:ext cx="5054196" cy="2192683"/>
          </a:xfrm>
        </p:spPr>
        <p:txBody>
          <a:bodyPr>
            <a:normAutofit/>
          </a:bodyPr>
          <a:lstStyle/>
          <a:p>
            <a:pPr algn="l"/>
            <a:r>
              <a:rPr lang="es-CL" sz="2200" dirty="0"/>
              <a:t>Grade: 6th</a:t>
            </a:r>
          </a:p>
          <a:p>
            <a:pPr algn="l"/>
            <a:r>
              <a:rPr lang="es-CL" sz="2200" dirty="0"/>
              <a:t>Miss pamela Knuckey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5B6259-53E8-45D1-BCE2-0222891DFC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00"/>
          <a:stretch/>
        </p:blipFill>
        <p:spPr>
          <a:xfrm>
            <a:off x="-6472" y="10"/>
            <a:ext cx="5486394" cy="685798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B083774-A903-4B1B-BC6A-94C1F048E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479921" y="0"/>
            <a:ext cx="287517" cy="6857992"/>
          </a:xfrm>
          <a:prstGeom prst="rect">
            <a:avLst/>
          </a:prstGeom>
          <a:solidFill>
            <a:srgbClr val="9973C1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5FB189-1F48-4A47-B036-6AF7E11A8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504676" y="-14198"/>
            <a:ext cx="0" cy="6858000"/>
          </a:xfrm>
          <a:prstGeom prst="line">
            <a:avLst/>
          </a:prstGeom>
          <a:ln w="9525" cap="rnd">
            <a:solidFill>
              <a:srgbClr val="9973C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5B335DD-3163-4EC5-8B6B-2AB53E64D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9973C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3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E68C35-0307-4DBB-9BB2-51A0BC80F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ackground Gray Rectangle">
            <a:extLst>
              <a:ext uri="{FF2B5EF4-FFF2-40B4-BE49-F238E27FC236}">
                <a16:creationId xmlns:a16="http://schemas.microsoft.com/office/drawing/2014/main" id="{B4461734-7A1F-4C43-9DD1-82961A9BC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White Rectangle">
            <a:extLst>
              <a:ext uri="{FF2B5EF4-FFF2-40B4-BE49-F238E27FC236}">
                <a16:creationId xmlns:a16="http://schemas.microsoft.com/office/drawing/2014/main" id="{F76B182E-353C-4F09-98E3-D0D9D094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F1D71E-B204-4E04-8770-E00061393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01" y="603503"/>
            <a:ext cx="10851735" cy="1739267"/>
          </a:xfrm>
        </p:spPr>
        <p:txBody>
          <a:bodyPr anchor="t">
            <a:normAutofit/>
          </a:bodyPr>
          <a:lstStyle/>
          <a:p>
            <a:r>
              <a:rPr lang="es-CL" dirty="0" err="1"/>
              <a:t>Last</a:t>
            </a:r>
            <a:r>
              <a:rPr lang="es-CL" dirty="0"/>
              <a:t> </a:t>
            </a:r>
            <a:r>
              <a:rPr lang="es-CL" dirty="0" err="1"/>
              <a:t>class</a:t>
            </a:r>
            <a:r>
              <a:rPr lang="es-CL" dirty="0"/>
              <a:t>… </a:t>
            </a:r>
            <a:r>
              <a:rPr lang="es-CL" dirty="0" err="1"/>
              <a:t>Let’s</a:t>
            </a:r>
            <a:r>
              <a:rPr lang="es-CL" dirty="0"/>
              <a:t> do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feeback</a:t>
            </a:r>
            <a:endParaRPr lang="es-CL" dirty="0"/>
          </a:p>
        </p:txBody>
      </p:sp>
      <p:cxnSp>
        <p:nvCxnSpPr>
          <p:cNvPr id="15" name="Vertical Connector">
            <a:extLst>
              <a:ext uri="{FF2B5EF4-FFF2-40B4-BE49-F238E27FC236}">
                <a16:creationId xmlns:a16="http://schemas.microsoft.com/office/drawing/2014/main" id="{A32DD4E3-F3A5-479E-9FC8-93181F7AB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Horizontal Connector 2">
            <a:extLst>
              <a:ext uri="{FF2B5EF4-FFF2-40B4-BE49-F238E27FC236}">
                <a16:creationId xmlns:a16="http://schemas.microsoft.com/office/drawing/2014/main" id="{A5C97BEA-9A67-4872-9526-42EECD54C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E16E141-B94E-430E-8717-B1A52110BE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05403"/>
              </p:ext>
            </p:extLst>
          </p:nvPr>
        </p:nvGraphicFramePr>
        <p:xfrm>
          <a:off x="1948329" y="2515751"/>
          <a:ext cx="8716504" cy="3231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229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ED6799D-4A30-4426-B1D1-73A16A53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8D53964-75DB-47FC-995E-A11B07A07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01D54AB-1B89-42B2-90D1-A01C9152C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5CDFF8-9D61-4772-A2E0-E2B6F5643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898" y="302859"/>
            <a:ext cx="4548657" cy="2882980"/>
          </a:xfrm>
        </p:spPr>
        <p:txBody>
          <a:bodyPr anchor="b">
            <a:normAutofit/>
          </a:bodyPr>
          <a:lstStyle/>
          <a:p>
            <a:r>
              <a:rPr lang="es-CL" sz="4800"/>
              <a:t>Today it’s time to create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F2AA6-FADD-4D0C-B5C9-9F454C146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898" y="3354749"/>
            <a:ext cx="4548656" cy="2582470"/>
          </a:xfrm>
        </p:spPr>
        <p:txBody>
          <a:bodyPr>
            <a:normAutofit/>
          </a:bodyPr>
          <a:lstStyle/>
          <a:p>
            <a:r>
              <a:rPr lang="es-CL" sz="1800" dirty="0"/>
              <a:t>Según tus preferencias, cuéntame de un lugar en donde te gustaría trabajar , que profesión y/o ocupación quieres ejercer en tu vida de adulto . Detalles de tu ocupación y detalles del lugar donde realizarás </a:t>
            </a:r>
            <a:r>
              <a:rPr lang="es-CL" sz="1800"/>
              <a:t>esa labor.</a:t>
            </a:r>
          </a:p>
          <a:p>
            <a:r>
              <a:rPr lang="es-CL" sz="1800" dirty="0"/>
              <a:t>  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986B129-4161-4F17-B0F0-C5532551D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2028" y="-14198"/>
            <a:ext cx="0" cy="6858000"/>
          </a:xfrm>
          <a:prstGeom prst="line">
            <a:avLst/>
          </a:prstGeom>
          <a:ln w="9525" cap="rnd">
            <a:solidFill>
              <a:srgbClr val="DB9D3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When I Grow up I want to be a Firefighter Boys Custom Embroidered ...">
            <a:extLst>
              <a:ext uri="{FF2B5EF4-FFF2-40B4-BE49-F238E27FC236}">
                <a16:creationId xmlns:a16="http://schemas.microsoft.com/office/drawing/2014/main" id="{6666E826-5C17-4790-9237-5BB27E939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64648" y="1929992"/>
            <a:ext cx="5431536" cy="423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1455C73-3A5E-4FE8-8383-DD667D9A6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DB9D3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79712DE8-94E0-4F45-81D9-37AF7A32F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496182" y="685799"/>
            <a:ext cx="694291" cy="5492009"/>
          </a:xfrm>
          <a:prstGeom prst="rect">
            <a:avLst/>
          </a:prstGeom>
          <a:solidFill>
            <a:srgbClr val="DB9D39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80154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Dante</vt:lpstr>
      <vt:lpstr>Dante (Headings)2</vt:lpstr>
      <vt:lpstr>Helvetica Neue Medium</vt:lpstr>
      <vt:lpstr>Wingdings 2</vt:lpstr>
      <vt:lpstr>OffsetVTI</vt:lpstr>
      <vt:lpstr>Unit2:Around town </vt:lpstr>
      <vt:lpstr>Last class… Let’s do the feeback</vt:lpstr>
      <vt:lpstr>Today it’s time to create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Unit2:Around town </dc:title>
  <dc:creator>pamela Knuckey</dc:creator>
  <cp:lastModifiedBy>pamela Knuckey</cp:lastModifiedBy>
  <cp:revision>1</cp:revision>
  <dcterms:created xsi:type="dcterms:W3CDTF">2020-06-17T17:06:55Z</dcterms:created>
  <dcterms:modified xsi:type="dcterms:W3CDTF">2020-06-17T17:07:17Z</dcterms:modified>
</cp:coreProperties>
</file>