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85E8E99-A805-480B-B1E4-994687C069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58A8F78-F3F5-4D91-B153-D04D103F93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1A462AC9-E7E6-4A9F-9EE7-A7EE9F134E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CBB6324-48EA-4E26-A6C5-6578EA13AC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13536B-46EC-4C75-B36F-F1A2EA12E7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8715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C2122E-081E-4F87-B359-1F5484FFBC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F6D38C-0A43-466E-A934-C6B360228B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D5926F9-8130-49E7-8428-069F1B6DD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5705F0-A146-43CD-996C-284E94E45A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87076E2-7767-430C-8208-7C879EE06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8023446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1F9C679-18D8-4EB3-931E-1A801D3395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7520E3D-E14A-4F37-9203-136E35449E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9747DD7-5FBB-48D4-9FDD-D5E194256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0F52A6-1CBD-49C9-B136-F34B1D1E7E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1FAB76-8C7A-41CD-AB68-118C454741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3042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38EAA-CDD7-48B6-87B8-E83ABDD52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980F0B4-3319-4E34-A366-7B7C9C3910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E632559-6754-4DDB-999E-69764EA71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79AAB8B-6E6C-45D2-B111-09547CC47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48A187D-8567-4F39-9C82-9DCA6CED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494027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F4392FC-8804-406E-9227-70E1874869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1136010-3178-48C4-A7F0-462FB2811ED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FCACBD9-31CC-42DD-91AF-474DBBF3F2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290868-1828-47DA-A370-5ADBBBBD16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46ACCA-ADC7-4342-B421-49B04D1D1E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5979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388DC4B-A6DB-4684-9CDA-E3B2DBEA46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0156AD1-47D6-4596-B552-C372D13EF7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4B80792-B912-493C-A70A-DAD071A077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030F33D-3586-472A-9D3E-04D6D74AA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7425BF6-F1F3-4D21-888A-DD08BD61B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15495F7-C16B-4FFB-8CD0-B604BEF7F7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18404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07A5205-25B4-414B-ABAD-3620DFBA2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72C81B-D243-412A-A04D-E628F30E06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802AFE7-10F7-4D8C-BEE1-93250C57D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CF7FBE82-0BB1-4506-99C7-912B23BC44F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D40C5FB-9270-42B6-A87F-0D58AC412A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AE9DCB-3B44-4A43-AEB2-5E192B8D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31A85E2-4C92-40D0-8FA8-7D4028F2EC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2F7B8DD-F1F6-474E-9AA7-724526C7F2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33320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23BF9BD-B366-4439-B314-E7EACC9BB0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802BF473-9D7E-4C66-9174-B03C2CD270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CBA2E413-26A9-4B46-BA42-BD114675A9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004D4E7-8390-432B-9CFB-965F49E8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9693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F3D023F-DE77-401C-B6AC-9D1FB30EE6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8C99884-DAFC-4331-A487-59113F9B8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04C36CB-0EBB-4FF4-ADA5-FEC81441E9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951257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E7F8DAC-FDC2-426D-A130-6F03F4967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7170B89-74DE-4831-8503-8F368E38C7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5BE6AB8-AC3A-4214-A6AE-02506B6C25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CA96980-D83A-4F85-BF6A-006C657F89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6E33DD-20BF-49BF-830B-8DB639E3B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A4099D-D11A-4925-A069-4B3451B833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578432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7397BBB-5C3E-42A7-87EC-0F5233936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10E2F2D1-5E20-4B81-97D6-A2620B4D2F3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B83A88C-E0A4-406B-8E3F-3EBBAEC9F6A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B695C29-4B65-4117-A427-B0EBE79C8C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84361EB-E313-4E80-B149-EF5C7B5641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CDECC1A7-27A9-4ACC-8ACB-B19C9AB91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470898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BAA1F345-5CEF-4EC1-8B04-1EE05D889E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30AB1833-DF2C-4A2C-B49D-5DB8B0AE9F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0F30F9A-0616-465F-BB0A-731779B9CA8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E2812-77E4-49B4-ADB6-ED609F4A1166}" type="datetimeFigureOut">
              <a:rPr lang="es-CL" smtClean="0"/>
              <a:t>12-06-2020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248E839-06C4-4EB0-A4CA-AF2747040F2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4C352A-7C22-485E-BE77-B44B777B9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25415-B0BC-4309-9E8E-65C8D5F79F1F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0627039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35555856-9970-4BC3-9AA9-6A917F53AF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6421721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7F487851-BFAF-46D8-A1ED-50CAD6E46F5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667AF51D-60F9-4C0F-BC78-BC1C3C958C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90662" y="4267832"/>
            <a:ext cx="4805996" cy="1297115"/>
          </a:xfrm>
        </p:spPr>
        <p:txBody>
          <a:bodyPr anchor="t">
            <a:normAutofit/>
          </a:bodyPr>
          <a:lstStyle/>
          <a:p>
            <a:pPr algn="l"/>
            <a:r>
              <a:rPr lang="es-CL" sz="4400">
                <a:solidFill>
                  <a:srgbClr val="000000"/>
                </a:solidFill>
              </a:rPr>
              <a:t>Unit2: Around Town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C77D986-5764-4F15-842E-F2230D9B1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590966" y="3428999"/>
            <a:ext cx="4805691" cy="838831"/>
          </a:xfrm>
        </p:spPr>
        <p:txBody>
          <a:bodyPr anchor="b">
            <a:normAutofit/>
          </a:bodyPr>
          <a:lstStyle/>
          <a:p>
            <a:pPr algn="l"/>
            <a:r>
              <a:rPr lang="es-CL" sz="1800">
                <a:solidFill>
                  <a:srgbClr val="000000"/>
                </a:solidFill>
              </a:rPr>
              <a:t>Grade: 6th</a:t>
            </a:r>
          </a:p>
          <a:p>
            <a:pPr algn="l"/>
            <a:r>
              <a:rPr lang="es-CL" sz="1800">
                <a:solidFill>
                  <a:srgbClr val="000000"/>
                </a:solidFill>
              </a:rPr>
              <a:t>Miss Pamela Knuckey</a:t>
            </a:r>
          </a:p>
        </p:txBody>
      </p:sp>
      <p:sp>
        <p:nvSpPr>
          <p:cNvPr id="14" name="Freeform 50">
            <a:extLst>
              <a:ext uri="{FF2B5EF4-FFF2-40B4-BE49-F238E27FC236}">
                <a16:creationId xmlns:a16="http://schemas.microsoft.com/office/drawing/2014/main" id="{13722DD7-BA73-4776-93A3-94491FEF726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581159"/>
            <a:ext cx="5464879" cy="6276841"/>
          </a:xfrm>
          <a:custGeom>
            <a:avLst/>
            <a:gdLst>
              <a:gd name="connsiteX0" fmla="*/ 3299930 w 5464879"/>
              <a:gd name="connsiteY0" fmla="*/ 0 h 6276841"/>
              <a:gd name="connsiteX1" fmla="*/ 5398992 w 5464879"/>
              <a:gd name="connsiteY1" fmla="*/ 753544 h 6276841"/>
              <a:gd name="connsiteX2" fmla="*/ 5464879 w 5464879"/>
              <a:gd name="connsiteY2" fmla="*/ 813426 h 6276841"/>
              <a:gd name="connsiteX3" fmla="*/ 5464879 w 5464879"/>
              <a:gd name="connsiteY3" fmla="*/ 5786434 h 6276841"/>
              <a:gd name="connsiteX4" fmla="*/ 5398992 w 5464879"/>
              <a:gd name="connsiteY4" fmla="*/ 5846317 h 6276841"/>
              <a:gd name="connsiteX5" fmla="*/ 4872873 w 5464879"/>
              <a:gd name="connsiteY5" fmla="*/ 6201577 h 6276841"/>
              <a:gd name="connsiteX6" fmla="*/ 4716632 w 5464879"/>
              <a:gd name="connsiteY6" fmla="*/ 6276841 h 6276841"/>
              <a:gd name="connsiteX7" fmla="*/ 1883227 w 5464879"/>
              <a:gd name="connsiteY7" fmla="*/ 6276841 h 6276841"/>
              <a:gd name="connsiteX8" fmla="*/ 1726987 w 5464879"/>
              <a:gd name="connsiteY8" fmla="*/ 6201577 h 6276841"/>
              <a:gd name="connsiteX9" fmla="*/ 0 w 5464879"/>
              <a:gd name="connsiteY9" fmla="*/ 3299930 h 6276841"/>
              <a:gd name="connsiteX10" fmla="*/ 3299930 w 5464879"/>
              <a:gd name="connsiteY10" fmla="*/ 0 h 62768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5464879" h="6276841">
                <a:moveTo>
                  <a:pt x="3299930" y="0"/>
                </a:moveTo>
                <a:cubicBezTo>
                  <a:pt x="4097274" y="0"/>
                  <a:pt x="4828569" y="282789"/>
                  <a:pt x="5398992" y="753544"/>
                </a:cubicBezTo>
                <a:lnTo>
                  <a:pt x="5464879" y="813426"/>
                </a:lnTo>
                <a:lnTo>
                  <a:pt x="5464879" y="5786434"/>
                </a:lnTo>
                <a:lnTo>
                  <a:pt x="5398992" y="5846317"/>
                </a:lnTo>
                <a:cubicBezTo>
                  <a:pt x="5236014" y="5980818"/>
                  <a:pt x="5059904" y="6099975"/>
                  <a:pt x="4872873" y="6201577"/>
                </a:cubicBezTo>
                <a:lnTo>
                  <a:pt x="4716632" y="6276841"/>
                </a:lnTo>
                <a:lnTo>
                  <a:pt x="1883227" y="6276841"/>
                </a:lnTo>
                <a:lnTo>
                  <a:pt x="1726987" y="6201577"/>
                </a:lnTo>
                <a:cubicBezTo>
                  <a:pt x="698316" y="5642769"/>
                  <a:pt x="0" y="4552900"/>
                  <a:pt x="0" y="3299930"/>
                </a:cubicBezTo>
                <a:cubicBezTo>
                  <a:pt x="0" y="1477429"/>
                  <a:pt x="1477429" y="0"/>
                  <a:pt x="3299930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CF59D046-BA55-4C42-8B88-30FC5C6D3D7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340470" y="1815320"/>
            <a:ext cx="4141760" cy="4141760"/>
          </a:xfrm>
          <a:custGeom>
            <a:avLst/>
            <a:gdLst/>
            <a:ahLst/>
            <a:cxnLst/>
            <a:rect l="l" t="t" r="r" b="b"/>
            <a:pathLst>
              <a:path w="4141760" h="4377846">
                <a:moveTo>
                  <a:pt x="0" y="0"/>
                </a:moveTo>
                <a:lnTo>
                  <a:pt x="4141760" y="0"/>
                </a:lnTo>
                <a:lnTo>
                  <a:pt x="4141760" y="4377846"/>
                </a:lnTo>
                <a:lnTo>
                  <a:pt x="0" y="4377846"/>
                </a:ln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977419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3" name="Rectangle 72">
            <a:extLst>
              <a:ext uri="{FF2B5EF4-FFF2-40B4-BE49-F238E27FC236}">
                <a16:creationId xmlns:a16="http://schemas.microsoft.com/office/drawing/2014/main" id="{E45B1D5C-0827-4AF0-8186-11FC5A8B8B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1999" cy="68573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9C76D61-D99B-4C44-9F54-337507C8DD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267909" y="2023110"/>
            <a:ext cx="2469624" cy="284607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700" dirty="0"/>
              <a:t>City or countryside? 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99413ED5-9ED4-4772-BCE4-2BCAE6B12E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433973" y="-827233"/>
            <a:ext cx="1715478" cy="8583421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04357C93-F0CB-4A1C-8F77-4E906378981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2085" y="664308"/>
            <a:ext cx="8082632" cy="5600340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outerShdw blurRad="139700" dist="127000" dir="5400000" algn="t" rotWithShape="0">
              <a:prstClr val="black">
                <a:alpha val="15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RAISING A FAMILY IN THE COUNTRY VS. THE CITY | The Fifty Candles Club">
            <a:extLst>
              <a:ext uri="{FF2B5EF4-FFF2-40B4-BE49-F238E27FC236}">
                <a16:creationId xmlns:a16="http://schemas.microsoft.com/office/drawing/2014/main" id="{D157D145-406D-4ACC-B83B-0884C947FC5F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24" r="4901" b="-2"/>
          <a:stretch/>
        </p:blipFill>
        <p:spPr bwMode="auto">
          <a:xfrm>
            <a:off x="545238" y="858525"/>
            <a:ext cx="7608304" cy="52119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id="{90F533E9-6690-41A8-A372-4C6C622D0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950447" y="3392097"/>
            <a:ext cx="1719072" cy="15238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2944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Samsung estrena el primer cine con pantalla Cinema LED 3D">
            <a:extLst>
              <a:ext uri="{FF2B5EF4-FFF2-40B4-BE49-F238E27FC236}">
                <a16:creationId xmlns:a16="http://schemas.microsoft.com/office/drawing/2014/main" id="{A3E267A3-D3CB-4B2A-AF55-25B32E5858A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6235" r="7016" b="1"/>
          <a:stretch/>
        </p:blipFill>
        <p:spPr bwMode="auto">
          <a:xfrm>
            <a:off x="3125968" y="2527222"/>
            <a:ext cx="3316388" cy="3316386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6" name="Picture 8" descr="La falta de personal en el Hospital de Vinaròs facilitó el error ...">
            <a:extLst>
              <a:ext uri="{FF2B5EF4-FFF2-40B4-BE49-F238E27FC236}">
                <a16:creationId xmlns:a16="http://schemas.microsoft.com/office/drawing/2014/main" id="{3DBAB577-BF91-4A05-8175-8D6BCA00732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737" r="21315" b="2"/>
          <a:stretch/>
        </p:blipFill>
        <p:spPr bwMode="auto">
          <a:xfrm>
            <a:off x="1" y="1"/>
            <a:ext cx="4443799" cy="3776782"/>
          </a:xfrm>
          <a:custGeom>
            <a:avLst/>
            <a:gdLst/>
            <a:ahLst/>
            <a:cxnLst/>
            <a:rect l="l" t="t" r="r" b="b"/>
            <a:pathLst>
              <a:path w="4443799" h="3776782">
                <a:moveTo>
                  <a:pt x="0" y="0"/>
                </a:moveTo>
                <a:lnTo>
                  <a:pt x="4164578" y="0"/>
                </a:lnTo>
                <a:lnTo>
                  <a:pt x="4238884" y="154250"/>
                </a:lnTo>
                <a:cubicBezTo>
                  <a:pt x="4370833" y="466214"/>
                  <a:pt x="4443799" y="809200"/>
                  <a:pt x="4443799" y="1169228"/>
                </a:cubicBezTo>
                <a:cubicBezTo>
                  <a:pt x="4443799" y="2609341"/>
                  <a:pt x="3276357" y="3776782"/>
                  <a:pt x="1836244" y="3776782"/>
                </a:cubicBezTo>
                <a:cubicBezTo>
                  <a:pt x="1206195" y="3776782"/>
                  <a:pt x="628337" y="3553326"/>
                  <a:pt x="177598" y="3181344"/>
                </a:cubicBezTo>
                <a:lnTo>
                  <a:pt x="0" y="3019932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Planet Zoo celebra el mundo animal: saldrá el 5 de noviembre ...">
            <a:extLst>
              <a:ext uri="{FF2B5EF4-FFF2-40B4-BE49-F238E27FC236}">
                <a16:creationId xmlns:a16="http://schemas.microsoft.com/office/drawing/2014/main" id="{1B08BEEB-85E8-4A51-A0D6-446486FEAB9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330" r="18070"/>
          <a:stretch/>
        </p:blipFill>
        <p:spPr bwMode="auto">
          <a:xfrm>
            <a:off x="20" y="3917273"/>
            <a:ext cx="3440566" cy="2950205"/>
          </a:xfrm>
          <a:custGeom>
            <a:avLst/>
            <a:gdLst/>
            <a:ahLst/>
            <a:cxnLst/>
            <a:rect l="l" t="t" r="r" b="b"/>
            <a:pathLst>
              <a:path w="3440586" h="2950205">
                <a:moveTo>
                  <a:pt x="1539166" y="0"/>
                </a:moveTo>
                <a:cubicBezTo>
                  <a:pt x="2589292" y="0"/>
                  <a:pt x="3440586" y="851294"/>
                  <a:pt x="3440586" y="1901419"/>
                </a:cubicBezTo>
                <a:cubicBezTo>
                  <a:pt x="3440586" y="2229583"/>
                  <a:pt x="3357452" y="2538330"/>
                  <a:pt x="3211095" y="2807749"/>
                </a:cubicBezTo>
                <a:lnTo>
                  <a:pt x="3124550" y="2950205"/>
                </a:lnTo>
                <a:lnTo>
                  <a:pt x="0" y="2950205"/>
                </a:lnTo>
                <a:lnTo>
                  <a:pt x="0" y="788141"/>
                </a:lnTo>
                <a:lnTo>
                  <a:pt x="71938" y="691940"/>
                </a:lnTo>
                <a:cubicBezTo>
                  <a:pt x="420687" y="269355"/>
                  <a:pt x="948471" y="0"/>
                  <a:pt x="1539166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76">
            <a:extLst>
              <a:ext uri="{FF2B5EF4-FFF2-40B4-BE49-F238E27FC236}">
                <a16:creationId xmlns:a16="http://schemas.microsoft.com/office/drawing/2014/main" id="{DD257392-088E-4D55-B128-FFD59A895D8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8750B24A-61DE-4B3B-B362-95DC736B8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67" y="802955"/>
            <a:ext cx="4333814" cy="1454051"/>
          </a:xfrm>
        </p:spPr>
        <p:txBody>
          <a:bodyPr>
            <a:normAutofit/>
          </a:bodyPr>
          <a:lstStyle/>
          <a:p>
            <a:r>
              <a:rPr lang="es-CL" sz="3600">
                <a:solidFill>
                  <a:srgbClr val="000000"/>
                </a:solidFill>
              </a:rPr>
              <a:t>City places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BBC3641-FF47-4520-AE13-558C40E5A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84" y="2421682"/>
            <a:ext cx="4333468" cy="3639289"/>
          </a:xfrm>
        </p:spPr>
        <p:txBody>
          <a:bodyPr anchor="ctr">
            <a:normAutofit/>
          </a:bodyPr>
          <a:lstStyle/>
          <a:p>
            <a:r>
              <a:rPr lang="es-CL" sz="2000" dirty="0">
                <a:solidFill>
                  <a:srgbClr val="000000"/>
                </a:solidFill>
              </a:rPr>
              <a:t>Bank: banco</a:t>
            </a:r>
          </a:p>
          <a:p>
            <a:r>
              <a:rPr lang="es-CL" sz="2000" dirty="0">
                <a:solidFill>
                  <a:srgbClr val="000000"/>
                </a:solidFill>
              </a:rPr>
              <a:t>Cinemas: cine</a:t>
            </a:r>
          </a:p>
          <a:p>
            <a:r>
              <a:rPr lang="es-CL" sz="2000" dirty="0">
                <a:solidFill>
                  <a:srgbClr val="000000"/>
                </a:solidFill>
              </a:rPr>
              <a:t>Restaurants</a:t>
            </a:r>
          </a:p>
          <a:p>
            <a:r>
              <a:rPr lang="es-CL" sz="2000" dirty="0">
                <a:solidFill>
                  <a:srgbClr val="000000"/>
                </a:solidFill>
              </a:rPr>
              <a:t>Zoo: zoológico </a:t>
            </a:r>
          </a:p>
          <a:p>
            <a:r>
              <a:rPr lang="es-CL" sz="2000" dirty="0">
                <a:solidFill>
                  <a:srgbClr val="000000"/>
                </a:solidFill>
              </a:rPr>
              <a:t>Hospital</a:t>
            </a:r>
          </a:p>
          <a:p>
            <a:endParaRPr lang="es-CL" sz="2000" dirty="0">
              <a:solidFill>
                <a:srgbClr val="000000"/>
              </a:solidFill>
            </a:endParaRPr>
          </a:p>
          <a:p>
            <a:endParaRPr lang="es-C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5189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id="{DE09615D-24FD-4086-87D4-3BC6FF438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48309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5" name="Picture 74">
            <a:extLst>
              <a:ext uri="{FF2B5EF4-FFF2-40B4-BE49-F238E27FC236}">
                <a16:creationId xmlns:a16="http://schemas.microsoft.com/office/drawing/2014/main" id="{2CD1987F-8813-4F4A-BE57-BB00FB4F0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id="{9A22B70D-D31D-42E4-8559-B24E2E954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38267" y="802955"/>
            <a:ext cx="4333814" cy="1454051"/>
          </a:xfrm>
        </p:spPr>
        <p:txBody>
          <a:bodyPr>
            <a:normAutofit/>
          </a:bodyPr>
          <a:lstStyle/>
          <a:p>
            <a:r>
              <a:rPr lang="es-CL" sz="3600">
                <a:solidFill>
                  <a:srgbClr val="000000"/>
                </a:solidFill>
              </a:rPr>
              <a:t>Countryside places:</a:t>
            </a:r>
          </a:p>
        </p:txBody>
      </p:sp>
      <p:sp>
        <p:nvSpPr>
          <p:cNvPr id="77" name="Freeform 67">
            <a:extLst>
              <a:ext uri="{FF2B5EF4-FFF2-40B4-BE49-F238E27FC236}">
                <a16:creationId xmlns:a16="http://schemas.microsoft.com/office/drawing/2014/main" id="{68C00EAE-4816-44D0-8DA9-3F070179B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3036"/>
            <a:ext cx="3242130" cy="2704964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79" name="Oval 78">
            <a:extLst>
              <a:ext uri="{FF2B5EF4-FFF2-40B4-BE49-F238E27FC236}">
                <a16:creationId xmlns:a16="http://schemas.microsoft.com/office/drawing/2014/main" id="{D5391212-5277-4C05-9E96-E724C961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5971" y="2816635"/>
            <a:ext cx="2865340" cy="2865340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Freeform 65">
            <a:extLst>
              <a:ext uri="{FF2B5EF4-FFF2-40B4-BE49-F238E27FC236}">
                <a16:creationId xmlns:a16="http://schemas.microsoft.com/office/drawing/2014/main" id="{0B331F10-0144-4133-AB48-EDEFB354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090921" cy="3465906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AB32340E-9017-47DF-89D8-D36471564CA5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alphaModFix/>
          </a:blip>
          <a:srcRect l="16219" r="14478" b="4"/>
          <a:stretch/>
        </p:blipFill>
        <p:spPr>
          <a:xfrm>
            <a:off x="20" y="4310923"/>
            <a:ext cx="3083422" cy="2547077"/>
          </a:xfrm>
          <a:custGeom>
            <a:avLst/>
            <a:gdLst/>
            <a:ahLst/>
            <a:cxnLst/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3076" name="Picture 4" descr="Forest | Traductor de inglés a español - SpanishDict">
            <a:extLst>
              <a:ext uri="{FF2B5EF4-FFF2-40B4-BE49-F238E27FC236}">
                <a16:creationId xmlns:a16="http://schemas.microsoft.com/office/drawing/2014/main" id="{D1049775-FF75-449F-8622-DC464EB96D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974" r="8361" b="4"/>
          <a:stretch/>
        </p:blipFill>
        <p:spPr bwMode="auto">
          <a:xfrm>
            <a:off x="3532736" y="2984162"/>
            <a:ext cx="2555402" cy="2555402"/>
          </a:xfrm>
          <a:custGeom>
            <a:avLst/>
            <a:gdLst/>
            <a:ahLst/>
            <a:cxnLst/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Imágenes, fotos de stock y vectores sobre Landscape+forest+lake ...">
            <a:extLst>
              <a:ext uri="{FF2B5EF4-FFF2-40B4-BE49-F238E27FC236}">
                <a16:creationId xmlns:a16="http://schemas.microsoft.com/office/drawing/2014/main" id="{F223172D-18DE-48EA-A80F-3F30B133C67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377" r="23159"/>
          <a:stretch/>
        </p:blipFill>
        <p:spPr bwMode="auto">
          <a:xfrm>
            <a:off x="1" y="-1"/>
            <a:ext cx="3943111" cy="3318096"/>
          </a:xfrm>
          <a:custGeom>
            <a:avLst/>
            <a:gdLst/>
            <a:ahLst/>
            <a:cxnLst/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noFill/>
          <a:effectLst>
            <a:softEdge rad="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BB77D73-6FBB-458F-BFB3-4CA35DD066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34684" y="2421682"/>
            <a:ext cx="4333468" cy="3639289"/>
          </a:xfrm>
        </p:spPr>
        <p:txBody>
          <a:bodyPr anchor="ctr">
            <a:normAutofit/>
          </a:bodyPr>
          <a:lstStyle/>
          <a:p>
            <a:r>
              <a:rPr lang="es-CL" sz="2000" dirty="0">
                <a:solidFill>
                  <a:srgbClr val="000000"/>
                </a:solidFill>
              </a:rPr>
              <a:t>Forest: bosque</a:t>
            </a:r>
          </a:p>
          <a:p>
            <a:r>
              <a:rPr lang="es-CL" sz="2000" dirty="0" err="1">
                <a:solidFill>
                  <a:srgbClr val="000000"/>
                </a:solidFill>
              </a:rPr>
              <a:t>Lakes</a:t>
            </a:r>
            <a:r>
              <a:rPr lang="es-CL" sz="2000" dirty="0">
                <a:solidFill>
                  <a:srgbClr val="000000"/>
                </a:solidFill>
              </a:rPr>
              <a:t>: lagos</a:t>
            </a:r>
          </a:p>
          <a:p>
            <a:r>
              <a:rPr lang="es-CL" sz="2000" dirty="0">
                <a:solidFill>
                  <a:srgbClr val="000000"/>
                </a:solidFill>
              </a:rPr>
              <a:t>Sea: mar</a:t>
            </a:r>
          </a:p>
          <a:p>
            <a:r>
              <a:rPr lang="es-CL" sz="2000" dirty="0" err="1">
                <a:solidFill>
                  <a:srgbClr val="000000"/>
                </a:solidFill>
              </a:rPr>
              <a:t>Trees</a:t>
            </a:r>
            <a:r>
              <a:rPr lang="es-CL" sz="2000" dirty="0">
                <a:solidFill>
                  <a:srgbClr val="000000"/>
                </a:solidFill>
              </a:rPr>
              <a:t>: arboles </a:t>
            </a:r>
          </a:p>
          <a:p>
            <a:endParaRPr lang="es-CL" sz="20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8360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42</Words>
  <Application>Microsoft Office PowerPoint</Application>
  <PresentationFormat>Panorámica</PresentationFormat>
  <Paragraphs>15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Tema de Office</vt:lpstr>
      <vt:lpstr>Unit2: Around Town</vt:lpstr>
      <vt:lpstr>City or countryside? </vt:lpstr>
      <vt:lpstr>City places </vt:lpstr>
      <vt:lpstr>Countryside places: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Unit2: Around Town</dc:title>
  <dc:creator>pamela Knuckey</dc:creator>
  <cp:lastModifiedBy>pamela Knuckey</cp:lastModifiedBy>
  <cp:revision>1</cp:revision>
  <dcterms:created xsi:type="dcterms:W3CDTF">2020-06-13T01:59:31Z</dcterms:created>
  <dcterms:modified xsi:type="dcterms:W3CDTF">2020-06-13T02:00:35Z</dcterms:modified>
</cp:coreProperties>
</file>