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E8E99-A805-480B-B1E4-994687C06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8A8F78-F3F5-4D91-B153-D04D103F9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462AC9-E7E6-4A9F-9EE7-A7EE9F13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B6324-48EA-4E26-A6C5-6578EA13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13536B-46EC-4C75-B36F-F1A2EA12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15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2122E-081E-4F87-B359-1F5484FF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F6D38C-0A43-466E-A934-C6B360228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5926F9-8130-49E7-8428-069F1B6D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5705F0-A146-43CD-996C-284E94E4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7076E2-7767-430C-8208-7C879EE0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34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F9C679-18D8-4EB3-931E-1A801D339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20E3D-E14A-4F37-9203-136E35449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747DD7-5FBB-48D4-9FDD-D5E194256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0F52A6-1CBD-49C9-B136-F34B1D1E7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1FAB76-8C7A-41CD-AB68-118C4547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04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38EAA-CDD7-48B6-87B8-E83ABDD52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80F0B4-3319-4E34-A366-7B7C9C39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632559-6754-4DDB-999E-69764EA7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9AAB8B-6E6C-45D2-B111-09547CC4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8A187D-8567-4F39-9C82-9DCA6CED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402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392FC-8804-406E-9227-70E18748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136010-3178-48C4-A7F0-462FB281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CACBD9-31CC-42DD-91AF-474DBBF3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290868-1828-47DA-A370-5ADBBBBD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46ACCA-ADC7-4342-B421-49B04D1D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7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8DC4B-A6DB-4684-9CDA-E3B2DBEA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156AD1-47D6-4596-B552-C372D13EF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B80792-B912-493C-A70A-DAD071A07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30F33D-3586-472A-9D3E-04D6D74A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425BF6-F1F3-4D21-888A-DD08BD61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5495F7-C16B-4FFB-8CD0-B604BEF7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40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A5205-25B4-414B-ABAD-3620DFBA2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72C81B-D243-412A-A04D-E628F30E0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02AFE7-10F7-4D8C-BEE1-93250C57D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F7FBE82-0BB1-4506-99C7-912B23BC4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40C5FB-9270-42B6-A87F-0D58AC412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AE9DCB-3B44-4A43-AEB2-5E192B8D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1A85E2-4C92-40D0-8FA8-7D4028F2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F7B8DD-F1F6-474E-9AA7-724526C7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32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BF9BD-B366-4439-B314-E7EACC9BB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2BF473-9D7E-4C66-9174-B03C2CD27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A2E413-26A9-4B46-BA42-BD114675A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04D4E7-8390-432B-9CFB-965F49E8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69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3D023F-DE77-401C-B6AC-9D1FB30E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C99884-DAFC-4331-A487-59113F9B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4C36CB-0EBB-4FF4-ADA5-FEC81441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25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F8DAC-FDC2-426D-A130-6F03F496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70B89-74DE-4831-8503-8F368E38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BE6AB8-AC3A-4214-A6AE-02506B6C2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A96980-D83A-4F85-BF6A-006C657F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6E33DD-20BF-49BF-830B-8DB639E3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4099D-D11A-4925-A069-4B3451B8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84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97BBB-5C3E-42A7-87EC-0F523393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E2F2D1-5E20-4B81-97D6-A2620B4D2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83A88C-E0A4-406B-8E3F-3EBBAEC9F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695C29-4B65-4117-A427-B0EBE79C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4361EB-E313-4E80-B149-EF5C7B564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ECC1A7-27A9-4ACC-8ACB-B19C9AB9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70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A1F345-5CEF-4EC1-8B04-1EE05D88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AB1833-DF2C-4A2C-B49D-5DB8B0AE9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30F9A-0616-465F-BB0A-731779B9C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2812-77E4-49B4-ADB6-ED609F4A116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48E839-06C4-4EB0-A4CA-AF2747040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C352A-7C22-485E-BE77-B44B777B9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25415-B0BC-4309-9E8E-65C8D5F79F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70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67AF51D-60F9-4C0F-BC78-BC1C3C958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s-CL" sz="4400">
                <a:solidFill>
                  <a:srgbClr val="000000"/>
                </a:solidFill>
              </a:rPr>
              <a:t>Unit2: Around Town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77D986-5764-4F15-842E-F2230D9B1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s-CL" sz="1800">
                <a:solidFill>
                  <a:srgbClr val="000000"/>
                </a:solidFill>
              </a:rPr>
              <a:t>Grade: 6th</a:t>
            </a:r>
          </a:p>
          <a:p>
            <a:pPr algn="l"/>
            <a:r>
              <a:rPr lang="es-CL" sz="1800">
                <a:solidFill>
                  <a:srgbClr val="000000"/>
                </a:solidFill>
              </a:rPr>
              <a:t>Miss Pamela Knuckey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F59D046-BA55-4C42-8B88-30FC5C6D3D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7741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9C76D61-D99B-4C44-9F54-337507C8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City or countryside?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RAISING A FAMILY IN THE COUNTRY VS. THE CITY | The Fifty Candles Club">
            <a:extLst>
              <a:ext uri="{FF2B5EF4-FFF2-40B4-BE49-F238E27FC236}">
                <a16:creationId xmlns:a16="http://schemas.microsoft.com/office/drawing/2014/main" id="{D157D145-406D-4ACC-B83B-0884C947FC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4" r="4901" b="-2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2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amsung estrena el primer cine con pantalla Cinema LED 3D">
            <a:extLst>
              <a:ext uri="{FF2B5EF4-FFF2-40B4-BE49-F238E27FC236}">
                <a16:creationId xmlns:a16="http://schemas.microsoft.com/office/drawing/2014/main" id="{A3E267A3-D3CB-4B2A-AF55-25B32E5858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5" r="7016" b="1"/>
          <a:stretch/>
        </p:blipFill>
        <p:spPr bwMode="auto">
          <a:xfrm>
            <a:off x="3125968" y="2527222"/>
            <a:ext cx="3316388" cy="3316386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a falta de personal en el Hospital de Vinaròs facilitó el error ...">
            <a:extLst>
              <a:ext uri="{FF2B5EF4-FFF2-40B4-BE49-F238E27FC236}">
                <a16:creationId xmlns:a16="http://schemas.microsoft.com/office/drawing/2014/main" id="{3DBAB577-BF91-4A05-8175-8D6BCA0073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7" r="21315" b="2"/>
          <a:stretch/>
        </p:blipFill>
        <p:spPr bwMode="auto">
          <a:xfrm>
            <a:off x="1" y="1"/>
            <a:ext cx="4443799" cy="3776782"/>
          </a:xfrm>
          <a:custGeom>
            <a:avLst/>
            <a:gdLst/>
            <a:ahLst/>
            <a:cxnLst/>
            <a:rect l="l" t="t" r="r" b="b"/>
            <a:pathLst>
              <a:path w="4443799" h="3776782">
                <a:moveTo>
                  <a:pt x="0" y="0"/>
                </a:moveTo>
                <a:lnTo>
                  <a:pt x="4164578" y="0"/>
                </a:lnTo>
                <a:lnTo>
                  <a:pt x="4238884" y="154250"/>
                </a:lnTo>
                <a:cubicBezTo>
                  <a:pt x="4370833" y="466214"/>
                  <a:pt x="4443799" y="809200"/>
                  <a:pt x="4443799" y="1169228"/>
                </a:cubicBezTo>
                <a:cubicBezTo>
                  <a:pt x="4443799" y="2609341"/>
                  <a:pt x="3276357" y="3776782"/>
                  <a:pt x="1836244" y="3776782"/>
                </a:cubicBezTo>
                <a:cubicBezTo>
                  <a:pt x="1206195" y="3776782"/>
                  <a:pt x="628337" y="3553326"/>
                  <a:pt x="177598" y="3181344"/>
                </a:cubicBezTo>
                <a:lnTo>
                  <a:pt x="0" y="3019932"/>
                </a:ln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lanet Zoo celebra el mundo animal: saldrá el 5 de noviembre ...">
            <a:extLst>
              <a:ext uri="{FF2B5EF4-FFF2-40B4-BE49-F238E27FC236}">
                <a16:creationId xmlns:a16="http://schemas.microsoft.com/office/drawing/2014/main" id="{1B08BEEB-85E8-4A51-A0D6-446486FEAB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0" r="18070"/>
          <a:stretch/>
        </p:blipFill>
        <p:spPr bwMode="auto">
          <a:xfrm>
            <a:off x="20" y="3917273"/>
            <a:ext cx="3440566" cy="2950205"/>
          </a:xfrm>
          <a:custGeom>
            <a:avLst/>
            <a:gdLst/>
            <a:ahLst/>
            <a:cxnLst/>
            <a:rect l="l" t="t" r="r" b="b"/>
            <a:pathLst>
              <a:path w="3440586" h="2950205">
                <a:moveTo>
                  <a:pt x="1539166" y="0"/>
                </a:moveTo>
                <a:cubicBezTo>
                  <a:pt x="2589292" y="0"/>
                  <a:pt x="3440586" y="851294"/>
                  <a:pt x="3440586" y="1901419"/>
                </a:cubicBezTo>
                <a:cubicBezTo>
                  <a:pt x="3440586" y="2229583"/>
                  <a:pt x="3357452" y="2538330"/>
                  <a:pt x="3211095" y="2807749"/>
                </a:cubicBezTo>
                <a:lnTo>
                  <a:pt x="3124550" y="2950205"/>
                </a:lnTo>
                <a:lnTo>
                  <a:pt x="0" y="2950205"/>
                </a:lnTo>
                <a:lnTo>
                  <a:pt x="0" y="788141"/>
                </a:lnTo>
                <a:lnTo>
                  <a:pt x="71938" y="691940"/>
                </a:lnTo>
                <a:cubicBezTo>
                  <a:pt x="420687" y="269355"/>
                  <a:pt x="948471" y="0"/>
                  <a:pt x="1539166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DD257392-088E-4D55-B128-FFD59A895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750B24A-61DE-4B3B-B362-95DC736B8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8267" y="802955"/>
            <a:ext cx="4333814" cy="1454051"/>
          </a:xfrm>
        </p:spPr>
        <p:txBody>
          <a:bodyPr>
            <a:normAutofit/>
          </a:bodyPr>
          <a:lstStyle/>
          <a:p>
            <a:r>
              <a:rPr lang="es-CL" sz="3600">
                <a:solidFill>
                  <a:srgbClr val="000000"/>
                </a:solidFill>
              </a:rPr>
              <a:t>City places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BC3641-FF47-4520-AE13-558C40E5A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84" y="2421682"/>
            <a:ext cx="4333468" cy="3639289"/>
          </a:xfrm>
        </p:spPr>
        <p:txBody>
          <a:bodyPr anchor="ctr">
            <a:normAutofit/>
          </a:bodyPr>
          <a:lstStyle/>
          <a:p>
            <a:r>
              <a:rPr lang="es-CL" sz="2000" dirty="0">
                <a:solidFill>
                  <a:srgbClr val="000000"/>
                </a:solidFill>
              </a:rPr>
              <a:t>Bank: banco</a:t>
            </a:r>
          </a:p>
          <a:p>
            <a:r>
              <a:rPr lang="es-CL" sz="2000" dirty="0">
                <a:solidFill>
                  <a:srgbClr val="000000"/>
                </a:solidFill>
              </a:rPr>
              <a:t>Cinemas: cine</a:t>
            </a:r>
          </a:p>
          <a:p>
            <a:r>
              <a:rPr lang="es-CL" sz="2000" dirty="0">
                <a:solidFill>
                  <a:srgbClr val="000000"/>
                </a:solidFill>
              </a:rPr>
              <a:t>Restaurants</a:t>
            </a:r>
          </a:p>
          <a:p>
            <a:r>
              <a:rPr lang="es-CL" sz="2000" dirty="0">
                <a:solidFill>
                  <a:srgbClr val="000000"/>
                </a:solidFill>
              </a:rPr>
              <a:t>Zoo: zoológico </a:t>
            </a:r>
          </a:p>
          <a:p>
            <a:r>
              <a:rPr lang="es-CL" sz="2000" dirty="0">
                <a:solidFill>
                  <a:srgbClr val="000000"/>
                </a:solidFill>
              </a:rPr>
              <a:t>Hospital</a:t>
            </a:r>
          </a:p>
          <a:p>
            <a:endParaRPr lang="es-CL" sz="2000" dirty="0">
              <a:solidFill>
                <a:srgbClr val="000000"/>
              </a:solidFill>
            </a:endParaRPr>
          </a:p>
          <a:p>
            <a:endParaRPr lang="es-C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8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A22B70D-D31D-42E4-8559-B24E2E95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8267" y="802955"/>
            <a:ext cx="4333814" cy="1454051"/>
          </a:xfrm>
        </p:spPr>
        <p:txBody>
          <a:bodyPr>
            <a:normAutofit/>
          </a:bodyPr>
          <a:lstStyle/>
          <a:p>
            <a:r>
              <a:rPr lang="es-CL" sz="3600">
                <a:solidFill>
                  <a:srgbClr val="000000"/>
                </a:solidFill>
              </a:rPr>
              <a:t>Countryside places:</a:t>
            </a:r>
          </a:p>
        </p:txBody>
      </p:sp>
      <p:sp>
        <p:nvSpPr>
          <p:cNvPr id="77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3036"/>
            <a:ext cx="3242130" cy="27049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971" y="2816635"/>
            <a:ext cx="2865340" cy="286534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32340E-9017-47DF-89D8-D36471564C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6219" r="14478" b="4"/>
          <a:stretch/>
        </p:blipFill>
        <p:spPr>
          <a:xfrm>
            <a:off x="20" y="4310923"/>
            <a:ext cx="3083422" cy="2547077"/>
          </a:xfrm>
          <a:custGeom>
            <a:avLst/>
            <a:gdLst/>
            <a:ahLst/>
            <a:cxnLst/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3076" name="Picture 4" descr="Forest | Traductor de inglés a español - SpanishDict">
            <a:extLst>
              <a:ext uri="{FF2B5EF4-FFF2-40B4-BE49-F238E27FC236}">
                <a16:creationId xmlns:a16="http://schemas.microsoft.com/office/drawing/2014/main" id="{D1049775-FF75-449F-8622-DC464EB96D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4" r="8361" b="4"/>
          <a:stretch/>
        </p:blipFill>
        <p:spPr bwMode="auto">
          <a:xfrm>
            <a:off x="3532736" y="2984162"/>
            <a:ext cx="2555402" cy="2555402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ágenes, fotos de stock y vectores sobre Landscape+forest+lake ...">
            <a:extLst>
              <a:ext uri="{FF2B5EF4-FFF2-40B4-BE49-F238E27FC236}">
                <a16:creationId xmlns:a16="http://schemas.microsoft.com/office/drawing/2014/main" id="{F223172D-18DE-48EA-A80F-3F30B133C6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77" r="23159"/>
          <a:stretch/>
        </p:blipFill>
        <p:spPr bwMode="auto">
          <a:xfrm>
            <a:off x="1" y="-1"/>
            <a:ext cx="3943111" cy="3318096"/>
          </a:xfrm>
          <a:custGeom>
            <a:avLst/>
            <a:gdLst/>
            <a:ahLst/>
            <a:cxnLst/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B77D73-6FBB-458F-BFB3-4CA35DD06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84" y="2421682"/>
            <a:ext cx="4333468" cy="3639289"/>
          </a:xfrm>
        </p:spPr>
        <p:txBody>
          <a:bodyPr anchor="ctr">
            <a:normAutofit/>
          </a:bodyPr>
          <a:lstStyle/>
          <a:p>
            <a:r>
              <a:rPr lang="es-CL" sz="2000" dirty="0">
                <a:solidFill>
                  <a:srgbClr val="000000"/>
                </a:solidFill>
              </a:rPr>
              <a:t>Forest: bosque</a:t>
            </a:r>
          </a:p>
          <a:p>
            <a:r>
              <a:rPr lang="es-CL" sz="2000" dirty="0" err="1">
                <a:solidFill>
                  <a:srgbClr val="000000"/>
                </a:solidFill>
              </a:rPr>
              <a:t>Lakes</a:t>
            </a:r>
            <a:r>
              <a:rPr lang="es-CL" sz="2000" dirty="0">
                <a:solidFill>
                  <a:srgbClr val="000000"/>
                </a:solidFill>
              </a:rPr>
              <a:t>: lagos</a:t>
            </a:r>
          </a:p>
          <a:p>
            <a:r>
              <a:rPr lang="es-CL" sz="2000" dirty="0">
                <a:solidFill>
                  <a:srgbClr val="000000"/>
                </a:solidFill>
              </a:rPr>
              <a:t>Sea: mar</a:t>
            </a:r>
          </a:p>
          <a:p>
            <a:r>
              <a:rPr lang="es-CL" sz="2000" dirty="0" err="1">
                <a:solidFill>
                  <a:srgbClr val="000000"/>
                </a:solidFill>
              </a:rPr>
              <a:t>Trees</a:t>
            </a:r>
            <a:r>
              <a:rPr lang="es-CL" sz="2000" dirty="0">
                <a:solidFill>
                  <a:srgbClr val="000000"/>
                </a:solidFill>
              </a:rPr>
              <a:t>: arboles </a:t>
            </a:r>
          </a:p>
          <a:p>
            <a:endParaRPr lang="es-CL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836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Unit2: Around Town</vt:lpstr>
      <vt:lpstr>City or countryside? </vt:lpstr>
      <vt:lpstr>City places </vt:lpstr>
      <vt:lpstr>Countryside places: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Around Town</dc:title>
  <dc:creator>pamela Knuckey</dc:creator>
  <cp:lastModifiedBy>pamela Knuckey</cp:lastModifiedBy>
  <cp:revision>1</cp:revision>
  <dcterms:created xsi:type="dcterms:W3CDTF">2020-06-13T01:59:31Z</dcterms:created>
  <dcterms:modified xsi:type="dcterms:W3CDTF">2020-06-13T02:00:35Z</dcterms:modified>
</cp:coreProperties>
</file>