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528A4-EF3D-4028-9A28-E33BA22E3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BD63C-A082-49B8-9D91-7873328E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7DD4FB-4B1F-45AC-9349-372CD22F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8CA91D-ABB8-490E-8F28-E4F432CF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FA92AE-AC80-4265-B385-F19A1DFF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51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3B81-9705-488E-BE44-228E0F21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5A847B-0868-4D50-83F6-A328C84A4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7A8A6-5AAA-48B0-B02E-B6BC89E8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DDB76-E8B1-4A45-AFD5-9B05F8F1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12364-12D0-40D8-887D-FD916535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4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FA7CB7-DB50-423B-9DB0-8CA17BAF5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D3DD55-1762-48A1-BBEB-0A4AA5354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D65BDD-8B7F-4B0C-8B36-040B32DD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104430-A933-44A0-8BF3-B9241094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B32F8-CB8D-49F1-9E8C-A2511E57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254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1670B-0FE7-4540-A4B2-1E9FB862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965EB-7EF8-418B-9EA4-105620A3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00AF6-8AB6-4203-9DB3-F9AAE813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ABBFD-6AFE-410F-8C10-A9393C26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E3E6F-E5BF-4B20-9B4C-1B881597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202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E89F0-9A0E-41A5-945C-49C79B4E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1FF1D-7B16-4BD3-B5D8-637574A6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2E984B-49A7-4F26-829A-AB7CFF91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6AECA-24E2-4A12-9FE8-BBAE5AF5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F54B50-AE16-4B23-A432-BB6E3C8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06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2EBD0-0A6E-42F8-8280-EFAF0C99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3D547-D721-4086-BBC9-C88762E52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3E42FD-8EE1-4010-AAC1-274818155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C17F3-6B89-4522-A133-8D9E32DD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61A5A8-03DF-4099-8A6B-939C6F81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8850A8-370D-4CD5-B534-94F8405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61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91E6A-6F7E-47E6-9C11-287E8C88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BCAD59-5DF4-4D84-9C52-4D3105408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416889-BB2B-4699-9BF9-007949527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0EE40E-979F-4952-8F73-EFBBE5B97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6985D3-D670-47EF-94E0-68CD0EBA1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19C0DE-6A4A-4315-B02A-54C97482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7B377F-E737-4F08-B530-83952A8E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A2E11F-CEFE-41C8-961D-50EE46EA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53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B1F34-1D12-4D84-94B0-208D366E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73C37E-A7C6-4413-9CF2-D10DF188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CC9BF6-287D-4D16-8886-68095D0E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BFEFE7-0179-45AF-9D4E-1F326C6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42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24702C-50C3-4B5A-B297-AE39A390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AE3F2B-AE45-44DD-BC91-CEEED2D8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AB4FB9-1B7E-4491-BBCF-72590757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9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2CD80-384A-4548-8E44-F15C832A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004B3A-8F60-4783-BC15-EC8D57D1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6AE4E5-7C03-41EA-B692-5919E3067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01291F-D83B-4F34-89FF-792F183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EE1B56-980D-4FCB-A7CD-8F5410EA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265BF-5BCF-4E0C-AD19-E815244C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53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B87AD-4B9E-4313-919B-AF3EC1F8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66A632-E485-49C5-A0D2-41EE7AB68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EE9D70-9BB2-41AD-832D-856E839C5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2CFB1-D6FB-4930-AC5E-909CEA2D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B5453D-D934-4CEA-92C3-B1722B8C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C1A185-B1AD-4C44-89B1-6B8E9B34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718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951880-AE2B-4B01-966C-A211C02A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396-7B45-4CD5-866A-9E12E53A2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59A531-B5EF-447A-BF93-87B2A7796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32A1-B943-4B16-8AD1-BC48FDB3DC5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033FA-5BEE-4010-9467-C21C0676D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5F7670-414C-4329-B036-86C3683F5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61A2-52D3-4077-9AEC-AB726F4BDD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7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6A42E8-BFF9-450D-B8F9-D9B7EA92E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s-CL" sz="7200"/>
              <a:t>Unit2 : Around town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61883D-44DD-4B15-BF76-E65E9330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s-CL" sz="1500"/>
              <a:t>Grade: 6 </a:t>
            </a:r>
            <a:r>
              <a:rPr lang="es-CL" sz="1500" err="1"/>
              <a:t>th</a:t>
            </a:r>
            <a:endParaRPr lang="es-CL" sz="1500"/>
          </a:p>
          <a:p>
            <a:r>
              <a:rPr lang="es-CL" sz="1500"/>
              <a:t>Miss Pamela Knuckey 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6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95D19D-3364-4B10-8164-C565CE03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Welcome to unit 2 </a:t>
            </a:r>
            <a:r>
              <a:rPr lang="en-US" sz="3700">
                <a:sym typeface="Wingdings" panose="05000000000000000000" pitchFamily="2" charset="2"/>
              </a:rPr>
              <a:t> </a:t>
            </a:r>
            <a:endParaRPr lang="en-US" sz="3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B8A7C-61B1-4CE5-9C7B-EB16A3F9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/>
              <a:t>Today we´ll see occupations and professions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lustración de People Professions And Occupations Icon Set y más ...">
            <a:extLst>
              <a:ext uri="{FF2B5EF4-FFF2-40B4-BE49-F238E27FC236}">
                <a16:creationId xmlns:a16="http://schemas.microsoft.com/office/drawing/2014/main" id="{6F79624E-E9A7-4677-926F-8200C2DEA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93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A90BD-C887-4144-98A7-76A3BFB1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Remember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A8330-CEB5-4EF1-9F57-896AE6417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91"/>
            <a:ext cx="10515600" cy="4351338"/>
          </a:xfrm>
        </p:spPr>
        <p:txBody>
          <a:bodyPr/>
          <a:lstStyle/>
          <a:p>
            <a:r>
              <a:rPr lang="es-CL"/>
              <a:t>Hay profesiones y ocupaciones … por ejemplo….</a:t>
            </a:r>
          </a:p>
          <a:p>
            <a:r>
              <a:rPr lang="es-CL"/>
              <a:t>Teacher                 profesión     </a:t>
            </a:r>
          </a:p>
          <a:p>
            <a:r>
              <a:rPr lang="es-CL"/>
              <a:t>Postman               ocupación </a:t>
            </a:r>
          </a:p>
          <a:p>
            <a:pPr marL="0" indent="0">
              <a:buNone/>
            </a:pPr>
            <a:endParaRPr lang="es-CL"/>
          </a:p>
          <a:p>
            <a:pPr marL="0" indent="0">
              <a:buNone/>
            </a:pPr>
            <a:r>
              <a:rPr lang="es-CL"/>
              <a:t>Ambos son muy importantes ya que cumplen un rol fundamental para la sociedad </a:t>
            </a:r>
            <a:r>
              <a:rPr lang="es-CL">
                <a:sym typeface="Wingdings" panose="05000000000000000000" pitchFamily="2" charset="2"/>
              </a:rPr>
              <a:t> 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856ABB9-FA0B-4372-83C5-BD3F3142907E}"/>
              </a:ext>
            </a:extLst>
          </p:cNvPr>
          <p:cNvSpPr/>
          <p:nvPr/>
        </p:nvSpPr>
        <p:spPr>
          <a:xfrm>
            <a:off x="2557670" y="2531165"/>
            <a:ext cx="1007165" cy="596348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 descr="Postman">
            <a:extLst>
              <a:ext uri="{FF2B5EF4-FFF2-40B4-BE49-F238E27FC236}">
                <a16:creationId xmlns:a16="http://schemas.microsoft.com/office/drawing/2014/main" id="{876FB67A-342E-4B90-9B40-E170781E2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67" y="28054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0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ck Photo (With images) | Moral stories for kids, Police, Police ...">
            <a:extLst>
              <a:ext uri="{FF2B5EF4-FFF2-40B4-BE49-F238E27FC236}">
                <a16:creationId xmlns:a16="http://schemas.microsoft.com/office/drawing/2014/main" id="{05614B76-D56D-4A08-B7D7-66BECF2B46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999"/>
            <a:ext cx="2405575" cy="24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reman Cartoon 1024*1018 transprent Png Free Download ...">
            <a:extLst>
              <a:ext uri="{FF2B5EF4-FFF2-40B4-BE49-F238E27FC236}">
                <a16:creationId xmlns:a16="http://schemas.microsoft.com/office/drawing/2014/main" id="{7BCE2C46-0880-480B-B426-7F0811F1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21" y="851895"/>
            <a:ext cx="2276975" cy="22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89BF0F-B7D9-45A7-BFC6-AF10C5F68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893" y="714844"/>
            <a:ext cx="2405575" cy="2638730"/>
          </a:xfrm>
          <a:prstGeom prst="rect">
            <a:avLst/>
          </a:prstGeom>
        </p:spPr>
      </p:pic>
      <p:pic>
        <p:nvPicPr>
          <p:cNvPr id="2056" name="Picture 8" descr="Linda Ilustración Vectorial De Dibujos Animados De Un Cartero ...">
            <a:extLst>
              <a:ext uri="{FF2B5EF4-FFF2-40B4-BE49-F238E27FC236}">
                <a16:creationId xmlns:a16="http://schemas.microsoft.com/office/drawing/2014/main" id="{EF144440-1F5D-4B8B-A1C3-2CBFF15F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99" y="801702"/>
            <a:ext cx="2417683" cy="24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506A3B-AD66-4553-B9F4-D85FAB96F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3996" y="597432"/>
            <a:ext cx="2692975" cy="26387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1D6017-4BFA-4AA9-894C-DC22ABDB3992}"/>
              </a:ext>
            </a:extLst>
          </p:cNvPr>
          <p:cNvSpPr txBox="1"/>
          <p:nvPr/>
        </p:nvSpPr>
        <p:spPr>
          <a:xfrm>
            <a:off x="489067" y="3504427"/>
            <a:ext cx="11550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2000" dirty="0">
                <a:latin typeface="Lucida Handwriting" panose="03010101010101010101" pitchFamily="66" charset="0"/>
              </a:rPr>
              <a:t>Police </a:t>
            </a:r>
            <a:r>
              <a:rPr lang="es-CL" sz="2000" dirty="0" err="1">
                <a:latin typeface="Lucida Handwriting" panose="03010101010101010101" pitchFamily="66" charset="0"/>
              </a:rPr>
              <a:t>officer</a:t>
            </a:r>
            <a:r>
              <a:rPr lang="es-CL" sz="2000" dirty="0">
                <a:latin typeface="Lucida Handwriting" panose="03010101010101010101" pitchFamily="66" charset="0"/>
              </a:rPr>
              <a:t>   </a:t>
            </a:r>
            <a:r>
              <a:rPr lang="es-CL" sz="2000" dirty="0" err="1">
                <a:latin typeface="Lucida Handwriting" panose="03010101010101010101" pitchFamily="66" charset="0"/>
              </a:rPr>
              <a:t>teacher</a:t>
            </a:r>
            <a:r>
              <a:rPr lang="es-CL" sz="2000" dirty="0">
                <a:latin typeface="Lucida Handwriting" panose="03010101010101010101" pitchFamily="66" charset="0"/>
              </a:rPr>
              <a:t>               </a:t>
            </a:r>
            <a:r>
              <a:rPr lang="es-CL" sz="2000" dirty="0" err="1">
                <a:latin typeface="Lucida Handwriting" panose="03010101010101010101" pitchFamily="66" charset="0"/>
              </a:rPr>
              <a:t>postman</a:t>
            </a:r>
            <a:r>
              <a:rPr lang="es-CL" sz="2000" dirty="0">
                <a:latin typeface="Lucida Handwriting" panose="03010101010101010101" pitchFamily="66" charset="0"/>
              </a:rPr>
              <a:t>            </a:t>
            </a:r>
            <a:r>
              <a:rPr lang="es-CL" sz="2000" dirty="0" err="1">
                <a:latin typeface="Lucida Handwriting" panose="03010101010101010101" pitchFamily="66" charset="0"/>
              </a:rPr>
              <a:t>fireman</a:t>
            </a:r>
            <a:r>
              <a:rPr lang="es-CL" sz="2000" dirty="0">
                <a:latin typeface="Lucida Handwriting" panose="03010101010101010101" pitchFamily="66" charset="0"/>
              </a:rPr>
              <a:t>                      </a:t>
            </a:r>
            <a:r>
              <a:rPr lang="es-CL" sz="2000" dirty="0" err="1">
                <a:latin typeface="Lucida Handwriting" panose="03010101010101010101" pitchFamily="66" charset="0"/>
              </a:rPr>
              <a:t>vet</a:t>
            </a:r>
            <a:endParaRPr lang="es-CL" sz="2000" dirty="0">
              <a:latin typeface="Lucida Handwriting" panose="03010101010101010101" pitchFamily="66" charset="0"/>
            </a:endParaRPr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3F7FAD8B-355A-4AA7-8CCB-4C3EAC092BD1}"/>
              </a:ext>
            </a:extLst>
          </p:cNvPr>
          <p:cNvSpPr/>
          <p:nvPr/>
        </p:nvSpPr>
        <p:spPr>
          <a:xfrm>
            <a:off x="0" y="3797053"/>
            <a:ext cx="2160104" cy="225780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hacia arriba 15">
            <a:extLst>
              <a:ext uri="{FF2B5EF4-FFF2-40B4-BE49-F238E27FC236}">
                <a16:creationId xmlns:a16="http://schemas.microsoft.com/office/drawing/2014/main" id="{3D88E243-C853-4190-9EA5-2B3D323F4C20}"/>
              </a:ext>
            </a:extLst>
          </p:cNvPr>
          <p:cNvSpPr/>
          <p:nvPr/>
        </p:nvSpPr>
        <p:spPr>
          <a:xfrm>
            <a:off x="2289364" y="3797053"/>
            <a:ext cx="2160104" cy="225780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: hacia arriba 16">
            <a:extLst>
              <a:ext uri="{FF2B5EF4-FFF2-40B4-BE49-F238E27FC236}">
                <a16:creationId xmlns:a16="http://schemas.microsoft.com/office/drawing/2014/main" id="{58267DBF-AA14-4438-A994-2190EDC8E56E}"/>
              </a:ext>
            </a:extLst>
          </p:cNvPr>
          <p:cNvSpPr/>
          <p:nvPr/>
        </p:nvSpPr>
        <p:spPr>
          <a:xfrm>
            <a:off x="4626688" y="3797052"/>
            <a:ext cx="2160104" cy="225780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hacia arriba 17">
            <a:extLst>
              <a:ext uri="{FF2B5EF4-FFF2-40B4-BE49-F238E27FC236}">
                <a16:creationId xmlns:a16="http://schemas.microsoft.com/office/drawing/2014/main" id="{2FBF2ED1-9EC5-43C7-9E09-01075DD67665}"/>
              </a:ext>
            </a:extLst>
          </p:cNvPr>
          <p:cNvSpPr/>
          <p:nvPr/>
        </p:nvSpPr>
        <p:spPr>
          <a:xfrm>
            <a:off x="6915582" y="3797052"/>
            <a:ext cx="2160104" cy="225780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E79B2A29-F659-4D6C-9AE3-3F86EC2D4C8F}"/>
              </a:ext>
            </a:extLst>
          </p:cNvPr>
          <p:cNvSpPr/>
          <p:nvPr/>
        </p:nvSpPr>
        <p:spPr>
          <a:xfrm>
            <a:off x="9564753" y="3824868"/>
            <a:ext cx="2160104" cy="225780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637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es, imágenes y arte vectorial de stock sobre Dentist and ...">
            <a:extLst>
              <a:ext uri="{FF2B5EF4-FFF2-40B4-BE49-F238E27FC236}">
                <a16:creationId xmlns:a16="http://schemas.microsoft.com/office/drawing/2014/main" id="{859F6354-7F17-4FB0-B1D8-3524CA36A0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2" y="535554"/>
            <a:ext cx="2311667" cy="25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0E03C7-90B5-4D1B-AF31-2A4B50E43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45" y="514943"/>
            <a:ext cx="2019300" cy="3164249"/>
          </a:xfrm>
          <a:prstGeom prst="rect">
            <a:avLst/>
          </a:prstGeom>
        </p:spPr>
      </p:pic>
      <p:pic>
        <p:nvPicPr>
          <p:cNvPr id="3078" name="Picture 6" descr="Ilustración de Waiter And Waitress Restaurant Vector Illustration ...">
            <a:extLst>
              <a:ext uri="{FF2B5EF4-FFF2-40B4-BE49-F238E27FC236}">
                <a16:creationId xmlns:a16="http://schemas.microsoft.com/office/drawing/2014/main" id="{8FBB9BFD-B564-4E66-846D-E9814117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04" y="593670"/>
            <a:ext cx="24688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lustración De Dibujos Animados Muchacho Artista Ilustraciones ...">
            <a:extLst>
              <a:ext uri="{FF2B5EF4-FFF2-40B4-BE49-F238E27FC236}">
                <a16:creationId xmlns:a16="http://schemas.microsoft.com/office/drawing/2014/main" id="{D2B07732-F083-4BDD-90A5-35607EB6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98" y="264751"/>
            <a:ext cx="2570357" cy="31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4CB962-ABFC-41DE-92E1-1AAD757D6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009" y="309290"/>
            <a:ext cx="2683440" cy="33699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ED2B9E-DEF2-4A18-8845-A0803160E2A4}"/>
              </a:ext>
            </a:extLst>
          </p:cNvPr>
          <p:cNvSpPr txBox="1"/>
          <p:nvPr/>
        </p:nvSpPr>
        <p:spPr>
          <a:xfrm>
            <a:off x="514061" y="3484735"/>
            <a:ext cx="111638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2000" dirty="0" err="1">
                <a:latin typeface="Lucida Handwriting" panose="03010101010101010101" pitchFamily="66" charset="0"/>
              </a:rPr>
              <a:t>Dentist</a:t>
            </a:r>
            <a:r>
              <a:rPr lang="es-CL" sz="2000" dirty="0">
                <a:latin typeface="Lucida Handwriting" panose="03010101010101010101" pitchFamily="66" charset="0"/>
              </a:rPr>
              <a:t>           </a:t>
            </a:r>
            <a:r>
              <a:rPr lang="es-CL" sz="2000" dirty="0" err="1">
                <a:latin typeface="Lucida Handwriting" panose="03010101010101010101" pitchFamily="66" charset="0"/>
              </a:rPr>
              <a:t>engineer</a:t>
            </a:r>
            <a:r>
              <a:rPr lang="es-CL" sz="2000" dirty="0">
                <a:latin typeface="Lucida Handwriting" panose="03010101010101010101" pitchFamily="66" charset="0"/>
              </a:rPr>
              <a:t>           </a:t>
            </a:r>
            <a:r>
              <a:rPr lang="es-CL" sz="2000" dirty="0" err="1">
                <a:latin typeface="Lucida Handwriting" panose="03010101010101010101" pitchFamily="66" charset="0"/>
              </a:rPr>
              <a:t>waitress</a:t>
            </a:r>
            <a:r>
              <a:rPr lang="es-CL" sz="2000" dirty="0">
                <a:latin typeface="Lucida Handwriting" panose="03010101010101010101" pitchFamily="66" charset="0"/>
              </a:rPr>
              <a:t>/ </a:t>
            </a:r>
            <a:r>
              <a:rPr lang="es-CL" sz="2000" dirty="0" err="1">
                <a:latin typeface="Lucida Handwriting" panose="03010101010101010101" pitchFamily="66" charset="0"/>
              </a:rPr>
              <a:t>waiter</a:t>
            </a:r>
            <a:r>
              <a:rPr lang="es-CL" sz="2000" dirty="0">
                <a:latin typeface="Lucida Handwriting" panose="03010101010101010101" pitchFamily="66" charset="0"/>
              </a:rPr>
              <a:t>         artista                 </a:t>
            </a:r>
            <a:r>
              <a:rPr lang="es-CL" sz="2000" dirty="0" err="1">
                <a:latin typeface="Lucida Handwriting" panose="03010101010101010101" pitchFamily="66" charset="0"/>
              </a:rPr>
              <a:t>farmer</a:t>
            </a:r>
            <a:r>
              <a:rPr lang="es-CL" sz="2000" dirty="0">
                <a:latin typeface="Lucida Handwriting" panose="03010101010101010101" pitchFamily="66" charset="0"/>
              </a:rPr>
              <a:t>                                    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63180231-9237-4DF5-88A9-8B337FCA5B85}"/>
              </a:ext>
            </a:extLst>
          </p:cNvPr>
          <p:cNvSpPr/>
          <p:nvPr/>
        </p:nvSpPr>
        <p:spPr>
          <a:xfrm>
            <a:off x="7565461" y="3902055"/>
            <a:ext cx="1878548" cy="162052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3B3AA92F-B4BF-4A78-AB8E-89D03BCC23A2}"/>
              </a:ext>
            </a:extLst>
          </p:cNvPr>
          <p:cNvSpPr/>
          <p:nvPr/>
        </p:nvSpPr>
        <p:spPr>
          <a:xfrm>
            <a:off x="2454978" y="3902055"/>
            <a:ext cx="1729758" cy="162052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hacia arriba 12">
            <a:extLst>
              <a:ext uri="{FF2B5EF4-FFF2-40B4-BE49-F238E27FC236}">
                <a16:creationId xmlns:a16="http://schemas.microsoft.com/office/drawing/2014/main" id="{CDB8FD1C-21D5-4388-A799-7869A2230227}"/>
              </a:ext>
            </a:extLst>
          </p:cNvPr>
          <p:cNvSpPr/>
          <p:nvPr/>
        </p:nvSpPr>
        <p:spPr>
          <a:xfrm>
            <a:off x="5231116" y="3874800"/>
            <a:ext cx="1729758" cy="162052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F25A94CB-4DA7-48A4-873A-43CF68132641}"/>
              </a:ext>
            </a:extLst>
          </p:cNvPr>
          <p:cNvSpPr/>
          <p:nvPr/>
        </p:nvSpPr>
        <p:spPr>
          <a:xfrm>
            <a:off x="10064672" y="3875434"/>
            <a:ext cx="1729758" cy="162052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5847F781-35C0-4BC0-8CD2-5DA58FDE7F1F}"/>
              </a:ext>
            </a:extLst>
          </p:cNvPr>
          <p:cNvSpPr/>
          <p:nvPr/>
        </p:nvSpPr>
        <p:spPr>
          <a:xfrm>
            <a:off x="256070" y="3874800"/>
            <a:ext cx="1729758" cy="162052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459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ca de dibujos animados haciendo experimento químico | Vector ...">
            <a:extLst>
              <a:ext uri="{FF2B5EF4-FFF2-40B4-BE49-F238E27FC236}">
                <a16:creationId xmlns:a16="http://schemas.microsoft.com/office/drawing/2014/main" id="{567F94EF-C93F-4DDC-BCBD-0534530A5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8" y="832340"/>
            <a:ext cx="2161614" cy="21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ctores de stock de Seller, ilustraciones de Seller sin royalties ...">
            <a:extLst>
              <a:ext uri="{FF2B5EF4-FFF2-40B4-BE49-F238E27FC236}">
                <a16:creationId xmlns:a16="http://schemas.microsoft.com/office/drawing/2014/main" id="{D9DCDA0B-2C14-4BDC-B055-2BE2939F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02" y="832339"/>
            <a:ext cx="2772812" cy="21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nfermera Doctores Personaje De Dibujos Animados Día Del Trabajo ...">
            <a:extLst>
              <a:ext uri="{FF2B5EF4-FFF2-40B4-BE49-F238E27FC236}">
                <a16:creationId xmlns:a16="http://schemas.microsoft.com/office/drawing/2014/main" id="{B140EC66-630B-469B-AC5C-2FF8F993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14" y="509988"/>
            <a:ext cx="2120338" cy="29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 vector of a mechanic with tools and equipment | Premium Vector">
            <a:extLst>
              <a:ext uri="{FF2B5EF4-FFF2-40B4-BE49-F238E27FC236}">
                <a16:creationId xmlns:a16="http://schemas.microsoft.com/office/drawing/2014/main" id="{25BBBC0C-F8CF-4347-B473-A2936D8B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94" y="791878"/>
            <a:ext cx="2197281" cy="23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iño y niña chef personajes de dibujos animados soporte post ...">
            <a:extLst>
              <a:ext uri="{FF2B5EF4-FFF2-40B4-BE49-F238E27FC236}">
                <a16:creationId xmlns:a16="http://schemas.microsoft.com/office/drawing/2014/main" id="{389D79C0-4902-44B7-9FC5-4B32DBE8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575" y="481852"/>
            <a:ext cx="2817698" cy="28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EB321B-46A2-4FB6-952C-75F81243AFEB}"/>
              </a:ext>
            </a:extLst>
          </p:cNvPr>
          <p:cNvSpPr txBox="1"/>
          <p:nvPr/>
        </p:nvSpPr>
        <p:spPr>
          <a:xfrm>
            <a:off x="168778" y="3812345"/>
            <a:ext cx="11619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</a:t>
            </a:r>
            <a:r>
              <a:rPr lang="es-CL" sz="2000" dirty="0" err="1">
                <a:latin typeface="Lucida Handwriting" panose="03010101010101010101" pitchFamily="66" charset="0"/>
              </a:rPr>
              <a:t>Scientist</a:t>
            </a:r>
            <a:r>
              <a:rPr lang="es-CL" sz="2000" dirty="0">
                <a:latin typeface="Lucida Handwriting" panose="03010101010101010101" pitchFamily="66" charset="0"/>
              </a:rPr>
              <a:t>            </a:t>
            </a:r>
            <a:r>
              <a:rPr lang="es-CL" sz="2000" dirty="0" err="1">
                <a:latin typeface="Lucida Handwriting" panose="03010101010101010101" pitchFamily="66" charset="0"/>
              </a:rPr>
              <a:t>seller</a:t>
            </a:r>
            <a:r>
              <a:rPr lang="es-CL" sz="2000" dirty="0">
                <a:latin typeface="Lucida Handwriting" panose="03010101010101010101" pitchFamily="66" charset="0"/>
              </a:rPr>
              <a:t>                   nurse                  </a:t>
            </a:r>
            <a:r>
              <a:rPr lang="es-CL" sz="2000" dirty="0" err="1">
                <a:latin typeface="Lucida Handwriting" panose="03010101010101010101" pitchFamily="66" charset="0"/>
              </a:rPr>
              <a:t>mechanic</a:t>
            </a:r>
            <a:r>
              <a:rPr lang="es-CL" sz="2000" dirty="0">
                <a:latin typeface="Lucida Handwriting" panose="03010101010101010101" pitchFamily="66" charset="0"/>
              </a:rPr>
              <a:t>               chef</a:t>
            </a:r>
          </a:p>
        </p:txBody>
      </p:sp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CE3D2AFA-2BCE-4DE5-BB85-0088BD2C8705}"/>
              </a:ext>
            </a:extLst>
          </p:cNvPr>
          <p:cNvSpPr/>
          <p:nvPr/>
        </p:nvSpPr>
        <p:spPr>
          <a:xfrm>
            <a:off x="168778" y="3457136"/>
            <a:ext cx="1561548" cy="180418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F490174B-2300-4BDB-BE3A-635860D8C261}"/>
              </a:ext>
            </a:extLst>
          </p:cNvPr>
          <p:cNvSpPr/>
          <p:nvPr/>
        </p:nvSpPr>
        <p:spPr>
          <a:xfrm>
            <a:off x="4751788" y="3609534"/>
            <a:ext cx="1561548" cy="180418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162B0369-EEFD-4AA8-8B0D-B98B7C07D591}"/>
              </a:ext>
            </a:extLst>
          </p:cNvPr>
          <p:cNvSpPr/>
          <p:nvPr/>
        </p:nvSpPr>
        <p:spPr>
          <a:xfrm>
            <a:off x="7206294" y="3609534"/>
            <a:ext cx="1561548" cy="180418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hacia arriba 12">
            <a:extLst>
              <a:ext uri="{FF2B5EF4-FFF2-40B4-BE49-F238E27FC236}">
                <a16:creationId xmlns:a16="http://schemas.microsoft.com/office/drawing/2014/main" id="{A79BF019-D16A-47A7-8B03-AE3665559B61}"/>
              </a:ext>
            </a:extLst>
          </p:cNvPr>
          <p:cNvSpPr/>
          <p:nvPr/>
        </p:nvSpPr>
        <p:spPr>
          <a:xfrm>
            <a:off x="9730306" y="3558451"/>
            <a:ext cx="1561548" cy="180418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7B2E183F-024C-434A-84B2-05D3D1937E66}"/>
              </a:ext>
            </a:extLst>
          </p:cNvPr>
          <p:cNvSpPr/>
          <p:nvPr/>
        </p:nvSpPr>
        <p:spPr>
          <a:xfrm>
            <a:off x="2267005" y="3609535"/>
            <a:ext cx="1561548" cy="180418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96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7910D-EFFB-4AB1-8724-AA6DF9DF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Now it is your turn ..</a:t>
            </a:r>
            <a:r>
              <a:rPr lang="en-US" sz="3700">
                <a:sym typeface="Wingdings" panose="05000000000000000000" pitchFamily="2" charset="2"/>
              </a:rPr>
              <a:t></a:t>
            </a:r>
            <a:endParaRPr lang="en-US" sz="3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When I Grow Up I Want To Be A.... Preschool Worksheets and Activities. ZIP file.">
            <a:extLst>
              <a:ext uri="{FF2B5EF4-FFF2-40B4-BE49-F238E27FC236}">
                <a16:creationId xmlns:a16="http://schemas.microsoft.com/office/drawing/2014/main" id="{0D37DB58-6468-4A75-BAAF-F9C0C41A6B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552310" y="664308"/>
            <a:ext cx="2296907" cy="15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en i grow up i want to be | Premium Vector">
            <a:extLst>
              <a:ext uri="{FF2B5EF4-FFF2-40B4-BE49-F238E27FC236}">
                <a16:creationId xmlns:a16="http://schemas.microsoft.com/office/drawing/2014/main" id="{98B9A65D-6085-4DC5-A314-71B64F27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86" y="-635"/>
            <a:ext cx="4940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88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Wingdings</vt:lpstr>
      <vt:lpstr>Tema de Office</vt:lpstr>
      <vt:lpstr>Unit2 : Around town </vt:lpstr>
      <vt:lpstr>Welcome to unit 2  </vt:lpstr>
      <vt:lpstr>Remember </vt:lpstr>
      <vt:lpstr>Presentación de PowerPoint</vt:lpstr>
      <vt:lpstr>Presentación de PowerPoint</vt:lpstr>
      <vt:lpstr>Presentación de PowerPoint</vt:lpstr>
      <vt:lpstr>Now it is your turn ..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Unit2 : Around town</dc:title>
  <dc:creator>pamela Knuckey</dc:creator>
  <cp:lastModifiedBy>Maria Cristina M</cp:lastModifiedBy>
  <cp:revision>4</cp:revision>
  <dcterms:created xsi:type="dcterms:W3CDTF">2020-05-26T23:00:31Z</dcterms:created>
  <dcterms:modified xsi:type="dcterms:W3CDTF">2020-05-28T05:02:30Z</dcterms:modified>
</cp:coreProperties>
</file>