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94CE76-6C02-4DA0-8E6A-E2E3878AAC41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79D7392-043A-4902-95CA-85A78BF30231}">
      <dgm:prSet/>
      <dgm:spPr/>
      <dgm:t>
        <a:bodyPr/>
        <a:lstStyle/>
        <a:p>
          <a:pPr>
            <a:defRPr cap="all"/>
          </a:pPr>
          <a:r>
            <a:rPr lang="es-CL"/>
            <a:t>Food</a:t>
          </a:r>
          <a:endParaRPr lang="en-US"/>
        </a:p>
      </dgm:t>
    </dgm:pt>
    <dgm:pt modelId="{9F2F1963-08A1-45EF-86EA-CED26820F74D}" type="parTrans" cxnId="{ED8E28CC-2D4F-43B7-85E9-976B4C80A09B}">
      <dgm:prSet/>
      <dgm:spPr/>
      <dgm:t>
        <a:bodyPr/>
        <a:lstStyle/>
        <a:p>
          <a:endParaRPr lang="en-US"/>
        </a:p>
      </dgm:t>
    </dgm:pt>
    <dgm:pt modelId="{883A5F1E-3394-43DF-8B53-A126848DA3F9}" type="sibTrans" cxnId="{ED8E28CC-2D4F-43B7-85E9-976B4C80A09B}">
      <dgm:prSet/>
      <dgm:spPr/>
      <dgm:t>
        <a:bodyPr/>
        <a:lstStyle/>
        <a:p>
          <a:endParaRPr lang="en-US"/>
        </a:p>
      </dgm:t>
    </dgm:pt>
    <dgm:pt modelId="{5B4AF16A-F4A2-4E7C-B6FE-9E0ADC460BCA}">
      <dgm:prSet/>
      <dgm:spPr/>
      <dgm:t>
        <a:bodyPr/>
        <a:lstStyle/>
        <a:p>
          <a:pPr>
            <a:defRPr cap="all"/>
          </a:pPr>
          <a:r>
            <a:rPr lang="es-CL"/>
            <a:t>Healthy &amp;unhealthy</a:t>
          </a:r>
          <a:endParaRPr lang="en-US"/>
        </a:p>
      </dgm:t>
    </dgm:pt>
    <dgm:pt modelId="{1FB8E429-6242-4111-8710-FB4CF336D90B}" type="parTrans" cxnId="{DF5C01E8-F785-4129-B258-ABEC78C4D28F}">
      <dgm:prSet/>
      <dgm:spPr/>
      <dgm:t>
        <a:bodyPr/>
        <a:lstStyle/>
        <a:p>
          <a:endParaRPr lang="en-US"/>
        </a:p>
      </dgm:t>
    </dgm:pt>
    <dgm:pt modelId="{47F38E35-8050-4464-9A5E-8F73AB53D762}" type="sibTrans" cxnId="{DF5C01E8-F785-4129-B258-ABEC78C4D28F}">
      <dgm:prSet/>
      <dgm:spPr/>
      <dgm:t>
        <a:bodyPr/>
        <a:lstStyle/>
        <a:p>
          <a:endParaRPr lang="en-US"/>
        </a:p>
      </dgm:t>
    </dgm:pt>
    <dgm:pt modelId="{4D4FE032-7E35-48F2-A8F1-D50B095FE360}">
      <dgm:prSet/>
      <dgm:spPr/>
      <dgm:t>
        <a:bodyPr/>
        <a:lstStyle/>
        <a:p>
          <a:pPr>
            <a:defRPr cap="all"/>
          </a:pPr>
          <a:r>
            <a:rPr lang="es-CL"/>
            <a:t>I like &amp; I don´t like</a:t>
          </a:r>
          <a:endParaRPr lang="en-US"/>
        </a:p>
      </dgm:t>
    </dgm:pt>
    <dgm:pt modelId="{F7DE010C-042C-48EF-9756-B8988305C024}" type="parTrans" cxnId="{94D39E50-587F-49AD-9836-B103727718CE}">
      <dgm:prSet/>
      <dgm:spPr/>
      <dgm:t>
        <a:bodyPr/>
        <a:lstStyle/>
        <a:p>
          <a:endParaRPr lang="en-US"/>
        </a:p>
      </dgm:t>
    </dgm:pt>
    <dgm:pt modelId="{ADCFBA24-219A-40D9-AD92-86F8D9D335C4}" type="sibTrans" cxnId="{94D39E50-587F-49AD-9836-B103727718CE}">
      <dgm:prSet/>
      <dgm:spPr/>
      <dgm:t>
        <a:bodyPr/>
        <a:lstStyle/>
        <a:p>
          <a:endParaRPr lang="en-US"/>
        </a:p>
      </dgm:t>
    </dgm:pt>
    <dgm:pt modelId="{A558AB80-2F24-4581-AE7E-C93F2CA25F7C}">
      <dgm:prSet/>
      <dgm:spPr/>
      <dgm:t>
        <a:bodyPr/>
        <a:lstStyle/>
        <a:p>
          <a:pPr>
            <a:defRPr cap="all"/>
          </a:pPr>
          <a:r>
            <a:rPr lang="es-CL"/>
            <a:t>Can&amp; can’t</a:t>
          </a:r>
          <a:endParaRPr lang="en-US"/>
        </a:p>
      </dgm:t>
    </dgm:pt>
    <dgm:pt modelId="{C55FA08A-9509-4FC4-B250-BF7C485A9C42}" type="parTrans" cxnId="{0007B3C1-817D-4306-8CCA-F42E5CCF631C}">
      <dgm:prSet/>
      <dgm:spPr/>
      <dgm:t>
        <a:bodyPr/>
        <a:lstStyle/>
        <a:p>
          <a:endParaRPr lang="en-US"/>
        </a:p>
      </dgm:t>
    </dgm:pt>
    <dgm:pt modelId="{40710103-1811-48D2-84D3-7BED16DDE84F}" type="sibTrans" cxnId="{0007B3C1-817D-4306-8CCA-F42E5CCF631C}">
      <dgm:prSet/>
      <dgm:spPr/>
      <dgm:t>
        <a:bodyPr/>
        <a:lstStyle/>
        <a:p>
          <a:endParaRPr lang="en-US"/>
        </a:p>
      </dgm:t>
    </dgm:pt>
    <dgm:pt modelId="{F089D3A1-D0F2-4E80-AEE8-3B3C6A6B1C51}">
      <dgm:prSet/>
      <dgm:spPr/>
      <dgm:t>
        <a:bodyPr/>
        <a:lstStyle/>
        <a:p>
          <a:pPr>
            <a:defRPr cap="all"/>
          </a:pPr>
          <a:r>
            <a:rPr lang="es-CL"/>
            <a:t>Personal pronouns</a:t>
          </a:r>
          <a:endParaRPr lang="en-US"/>
        </a:p>
      </dgm:t>
    </dgm:pt>
    <dgm:pt modelId="{A04DCCC8-9DBA-475D-B335-FF56A1D04301}" type="parTrans" cxnId="{9917895E-259E-4AC9-9A80-EFE3CE5DCBEA}">
      <dgm:prSet/>
      <dgm:spPr/>
      <dgm:t>
        <a:bodyPr/>
        <a:lstStyle/>
        <a:p>
          <a:endParaRPr lang="en-US"/>
        </a:p>
      </dgm:t>
    </dgm:pt>
    <dgm:pt modelId="{F5259764-39E9-4595-BCE9-9E6B1B9F3617}" type="sibTrans" cxnId="{9917895E-259E-4AC9-9A80-EFE3CE5DCBEA}">
      <dgm:prSet/>
      <dgm:spPr/>
      <dgm:t>
        <a:bodyPr/>
        <a:lstStyle/>
        <a:p>
          <a:endParaRPr lang="en-US"/>
        </a:p>
      </dgm:t>
    </dgm:pt>
    <dgm:pt modelId="{7470418B-A36C-4A4E-A489-945E17560B52}">
      <dgm:prSet/>
      <dgm:spPr/>
      <dgm:t>
        <a:bodyPr/>
        <a:lstStyle/>
        <a:p>
          <a:pPr>
            <a:defRPr cap="all"/>
          </a:pPr>
          <a:r>
            <a:rPr lang="es-CL"/>
            <a:t>Possessive adjectives</a:t>
          </a:r>
          <a:endParaRPr lang="en-US"/>
        </a:p>
      </dgm:t>
    </dgm:pt>
    <dgm:pt modelId="{6F2475EB-139F-4152-8CC0-4CC16C04A103}" type="parTrans" cxnId="{6C6E64FA-FD1F-4577-B317-5DE70B66B970}">
      <dgm:prSet/>
      <dgm:spPr/>
      <dgm:t>
        <a:bodyPr/>
        <a:lstStyle/>
        <a:p>
          <a:endParaRPr lang="en-US"/>
        </a:p>
      </dgm:t>
    </dgm:pt>
    <dgm:pt modelId="{F87F2DF1-E19D-4CC4-B177-1ECA3613100C}" type="sibTrans" cxnId="{6C6E64FA-FD1F-4577-B317-5DE70B66B970}">
      <dgm:prSet/>
      <dgm:spPr/>
      <dgm:t>
        <a:bodyPr/>
        <a:lstStyle/>
        <a:p>
          <a:endParaRPr lang="en-US"/>
        </a:p>
      </dgm:t>
    </dgm:pt>
    <dgm:pt modelId="{6B55C780-48DA-42DC-B856-8B0C0E52A974}" type="pres">
      <dgm:prSet presAssocID="{8094CE76-6C02-4DA0-8E6A-E2E3878AAC41}" presName="root" presStyleCnt="0">
        <dgm:presLayoutVars>
          <dgm:dir/>
          <dgm:resizeHandles val="exact"/>
        </dgm:presLayoutVars>
      </dgm:prSet>
      <dgm:spPr/>
    </dgm:pt>
    <dgm:pt modelId="{AC28606B-2262-4968-BC1C-B8B3FA1CD86D}" type="pres">
      <dgm:prSet presAssocID="{D79D7392-043A-4902-95CA-85A78BF30231}" presName="compNode" presStyleCnt="0"/>
      <dgm:spPr/>
    </dgm:pt>
    <dgm:pt modelId="{6A28BFF1-F18B-4333-9D3F-1EC7FD975484}" type="pres">
      <dgm:prSet presAssocID="{D79D7392-043A-4902-95CA-85A78BF30231}" presName="iconBgRect" presStyleLbl="bgShp" presStyleIdx="0" presStyleCnt="6"/>
      <dgm:spPr/>
    </dgm:pt>
    <dgm:pt modelId="{A5A3FBAB-9BE2-4CA0-B865-BB1179A0DC8E}" type="pres">
      <dgm:prSet presAssocID="{D79D7392-043A-4902-95CA-85A78BF30231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F746414E-2BB3-4C48-A440-C39BABCA2914}" type="pres">
      <dgm:prSet presAssocID="{D79D7392-043A-4902-95CA-85A78BF30231}" presName="spaceRect" presStyleCnt="0"/>
      <dgm:spPr/>
    </dgm:pt>
    <dgm:pt modelId="{2B1B858D-9243-4BF8-B0E9-098380F684ED}" type="pres">
      <dgm:prSet presAssocID="{D79D7392-043A-4902-95CA-85A78BF30231}" presName="textRect" presStyleLbl="revTx" presStyleIdx="0" presStyleCnt="6">
        <dgm:presLayoutVars>
          <dgm:chMax val="1"/>
          <dgm:chPref val="1"/>
        </dgm:presLayoutVars>
      </dgm:prSet>
      <dgm:spPr/>
    </dgm:pt>
    <dgm:pt modelId="{A82A5234-E039-469D-A58C-8C320239B657}" type="pres">
      <dgm:prSet presAssocID="{883A5F1E-3394-43DF-8B53-A126848DA3F9}" presName="sibTrans" presStyleCnt="0"/>
      <dgm:spPr/>
    </dgm:pt>
    <dgm:pt modelId="{980CFBA3-7723-453B-879E-B8010C717CFB}" type="pres">
      <dgm:prSet presAssocID="{5B4AF16A-F4A2-4E7C-B6FE-9E0ADC460BCA}" presName="compNode" presStyleCnt="0"/>
      <dgm:spPr/>
    </dgm:pt>
    <dgm:pt modelId="{4CDACDF3-276D-448A-A010-9C55EF98312A}" type="pres">
      <dgm:prSet presAssocID="{5B4AF16A-F4A2-4E7C-B6FE-9E0ADC460BCA}" presName="iconBgRect" presStyleLbl="bgShp" presStyleIdx="1" presStyleCnt="6"/>
      <dgm:spPr/>
    </dgm:pt>
    <dgm:pt modelId="{BC58AACB-6997-486E-9108-53C81972E6B3}" type="pres">
      <dgm:prSet presAssocID="{5B4AF16A-F4A2-4E7C-B6FE-9E0ADC460BCA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vocado"/>
        </a:ext>
      </dgm:extLst>
    </dgm:pt>
    <dgm:pt modelId="{FA10C9C5-A585-4AE0-A9A0-AAC158808212}" type="pres">
      <dgm:prSet presAssocID="{5B4AF16A-F4A2-4E7C-B6FE-9E0ADC460BCA}" presName="spaceRect" presStyleCnt="0"/>
      <dgm:spPr/>
    </dgm:pt>
    <dgm:pt modelId="{111C8730-9E48-4836-8F3D-DFC8FA1B3CFD}" type="pres">
      <dgm:prSet presAssocID="{5B4AF16A-F4A2-4E7C-B6FE-9E0ADC460BCA}" presName="textRect" presStyleLbl="revTx" presStyleIdx="1" presStyleCnt="6">
        <dgm:presLayoutVars>
          <dgm:chMax val="1"/>
          <dgm:chPref val="1"/>
        </dgm:presLayoutVars>
      </dgm:prSet>
      <dgm:spPr/>
    </dgm:pt>
    <dgm:pt modelId="{F15C91D1-D13D-4449-A6DA-3FD4DC8BB1AB}" type="pres">
      <dgm:prSet presAssocID="{47F38E35-8050-4464-9A5E-8F73AB53D762}" presName="sibTrans" presStyleCnt="0"/>
      <dgm:spPr/>
    </dgm:pt>
    <dgm:pt modelId="{DC75EE8B-B488-48DA-8B92-773B35FD8441}" type="pres">
      <dgm:prSet presAssocID="{4D4FE032-7E35-48F2-A8F1-D50B095FE360}" presName="compNode" presStyleCnt="0"/>
      <dgm:spPr/>
    </dgm:pt>
    <dgm:pt modelId="{4DDBD557-6C5B-4FB5-A40E-5539B4835247}" type="pres">
      <dgm:prSet presAssocID="{4D4FE032-7E35-48F2-A8F1-D50B095FE360}" presName="iconBgRect" presStyleLbl="bgShp" presStyleIdx="2" presStyleCnt="6"/>
      <dgm:spPr/>
    </dgm:pt>
    <dgm:pt modelId="{B8FE9597-6027-49D0-8D72-20664E360712}" type="pres">
      <dgm:prSet presAssocID="{4D4FE032-7E35-48F2-A8F1-D50B095FE360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prechaun Hat"/>
        </a:ext>
      </dgm:extLst>
    </dgm:pt>
    <dgm:pt modelId="{F4A3C2B4-0E90-4968-A18F-4DD5C5537C92}" type="pres">
      <dgm:prSet presAssocID="{4D4FE032-7E35-48F2-A8F1-D50B095FE360}" presName="spaceRect" presStyleCnt="0"/>
      <dgm:spPr/>
    </dgm:pt>
    <dgm:pt modelId="{0E4E0E46-CB63-412F-BA75-EBCC2C1FE0C7}" type="pres">
      <dgm:prSet presAssocID="{4D4FE032-7E35-48F2-A8F1-D50B095FE360}" presName="textRect" presStyleLbl="revTx" presStyleIdx="2" presStyleCnt="6">
        <dgm:presLayoutVars>
          <dgm:chMax val="1"/>
          <dgm:chPref val="1"/>
        </dgm:presLayoutVars>
      </dgm:prSet>
      <dgm:spPr/>
    </dgm:pt>
    <dgm:pt modelId="{F5194947-2949-4FC5-9479-DC50A5493DA7}" type="pres">
      <dgm:prSet presAssocID="{ADCFBA24-219A-40D9-AD92-86F8D9D335C4}" presName="sibTrans" presStyleCnt="0"/>
      <dgm:spPr/>
    </dgm:pt>
    <dgm:pt modelId="{4329F666-EC0F-4A55-916F-0E2C00649B6B}" type="pres">
      <dgm:prSet presAssocID="{A558AB80-2F24-4581-AE7E-C93F2CA25F7C}" presName="compNode" presStyleCnt="0"/>
      <dgm:spPr/>
    </dgm:pt>
    <dgm:pt modelId="{F31857CD-7083-4B61-B51B-750C128C02B3}" type="pres">
      <dgm:prSet presAssocID="{A558AB80-2F24-4581-AE7E-C93F2CA25F7C}" presName="iconBgRect" presStyleLbl="bgShp" presStyleIdx="3" presStyleCnt="6"/>
      <dgm:spPr/>
    </dgm:pt>
    <dgm:pt modelId="{9B508D7E-3697-455E-8113-9A70C87622A4}" type="pres">
      <dgm:prSet presAssocID="{A558AB80-2F24-4581-AE7E-C93F2CA25F7C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bidden"/>
        </a:ext>
      </dgm:extLst>
    </dgm:pt>
    <dgm:pt modelId="{4E4A2F46-31E4-43EB-808C-44F7EC1B8302}" type="pres">
      <dgm:prSet presAssocID="{A558AB80-2F24-4581-AE7E-C93F2CA25F7C}" presName="spaceRect" presStyleCnt="0"/>
      <dgm:spPr/>
    </dgm:pt>
    <dgm:pt modelId="{55A04E8D-8C54-4289-B8E5-E9BC4E21E23C}" type="pres">
      <dgm:prSet presAssocID="{A558AB80-2F24-4581-AE7E-C93F2CA25F7C}" presName="textRect" presStyleLbl="revTx" presStyleIdx="3" presStyleCnt="6">
        <dgm:presLayoutVars>
          <dgm:chMax val="1"/>
          <dgm:chPref val="1"/>
        </dgm:presLayoutVars>
      </dgm:prSet>
      <dgm:spPr/>
    </dgm:pt>
    <dgm:pt modelId="{8462473D-7A0F-40AA-8964-6A1E49246469}" type="pres">
      <dgm:prSet presAssocID="{40710103-1811-48D2-84D3-7BED16DDE84F}" presName="sibTrans" presStyleCnt="0"/>
      <dgm:spPr/>
    </dgm:pt>
    <dgm:pt modelId="{3D3B5CAE-A585-464D-9110-2D8C812C7867}" type="pres">
      <dgm:prSet presAssocID="{F089D3A1-D0F2-4E80-AEE8-3B3C6A6B1C51}" presName="compNode" presStyleCnt="0"/>
      <dgm:spPr/>
    </dgm:pt>
    <dgm:pt modelId="{A7C21AA3-5DBD-4747-AD71-B267585AE0D7}" type="pres">
      <dgm:prSet presAssocID="{F089D3A1-D0F2-4E80-AEE8-3B3C6A6B1C51}" presName="iconBgRect" presStyleLbl="bgShp" presStyleIdx="4" presStyleCnt="6"/>
      <dgm:spPr/>
    </dgm:pt>
    <dgm:pt modelId="{96F4CBED-A2B6-4BAD-8B0C-2A0FDE57E6A5}" type="pres">
      <dgm:prSet presAssocID="{F089D3A1-D0F2-4E80-AEE8-3B3C6A6B1C51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87554EA2-A762-4515-8C6F-C92EE3D9FFBA}" type="pres">
      <dgm:prSet presAssocID="{F089D3A1-D0F2-4E80-AEE8-3B3C6A6B1C51}" presName="spaceRect" presStyleCnt="0"/>
      <dgm:spPr/>
    </dgm:pt>
    <dgm:pt modelId="{092BB178-6053-4EFB-B5DA-D921757241BB}" type="pres">
      <dgm:prSet presAssocID="{F089D3A1-D0F2-4E80-AEE8-3B3C6A6B1C51}" presName="textRect" presStyleLbl="revTx" presStyleIdx="4" presStyleCnt="6">
        <dgm:presLayoutVars>
          <dgm:chMax val="1"/>
          <dgm:chPref val="1"/>
        </dgm:presLayoutVars>
      </dgm:prSet>
      <dgm:spPr/>
    </dgm:pt>
    <dgm:pt modelId="{4CF141E0-D17F-43B4-ADD0-1CD7A8BC7FEF}" type="pres">
      <dgm:prSet presAssocID="{F5259764-39E9-4595-BCE9-9E6B1B9F3617}" presName="sibTrans" presStyleCnt="0"/>
      <dgm:spPr/>
    </dgm:pt>
    <dgm:pt modelId="{E5DE2635-6F02-4CD7-A78F-1FC34CB4424C}" type="pres">
      <dgm:prSet presAssocID="{7470418B-A36C-4A4E-A489-945E17560B52}" presName="compNode" presStyleCnt="0"/>
      <dgm:spPr/>
    </dgm:pt>
    <dgm:pt modelId="{CC6D6608-94C5-4995-BE15-D83E4C9E15D6}" type="pres">
      <dgm:prSet presAssocID="{7470418B-A36C-4A4E-A489-945E17560B52}" presName="iconBgRect" presStyleLbl="bgShp" presStyleIdx="5" presStyleCnt="6"/>
      <dgm:spPr/>
    </dgm:pt>
    <dgm:pt modelId="{24505BD8-8CC2-4632-8D27-0C60D0064210}" type="pres">
      <dgm:prSet presAssocID="{7470418B-A36C-4A4E-A489-945E17560B52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F4AFB216-57F5-4AD6-92E2-3339D6F6F0CE}" type="pres">
      <dgm:prSet presAssocID="{7470418B-A36C-4A4E-A489-945E17560B52}" presName="spaceRect" presStyleCnt="0"/>
      <dgm:spPr/>
    </dgm:pt>
    <dgm:pt modelId="{8438CEBB-F86C-4D35-992E-B99BB41D022B}" type="pres">
      <dgm:prSet presAssocID="{7470418B-A36C-4A4E-A489-945E17560B52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79CCAF28-BD91-4C4C-8732-48229A42C630}" type="presOf" srcId="{A558AB80-2F24-4581-AE7E-C93F2CA25F7C}" destId="{55A04E8D-8C54-4289-B8E5-E9BC4E21E23C}" srcOrd="0" destOrd="0" presId="urn:microsoft.com/office/officeart/2018/5/layout/IconCircleLabelList"/>
    <dgm:cxn modelId="{EFEC0638-CD8B-4D79-A496-399701FFBF35}" type="presOf" srcId="{4D4FE032-7E35-48F2-A8F1-D50B095FE360}" destId="{0E4E0E46-CB63-412F-BA75-EBCC2C1FE0C7}" srcOrd="0" destOrd="0" presId="urn:microsoft.com/office/officeart/2018/5/layout/IconCircleLabelList"/>
    <dgm:cxn modelId="{9917895E-259E-4AC9-9A80-EFE3CE5DCBEA}" srcId="{8094CE76-6C02-4DA0-8E6A-E2E3878AAC41}" destId="{F089D3A1-D0F2-4E80-AEE8-3B3C6A6B1C51}" srcOrd="4" destOrd="0" parTransId="{A04DCCC8-9DBA-475D-B335-FF56A1D04301}" sibTransId="{F5259764-39E9-4595-BCE9-9E6B1B9F3617}"/>
    <dgm:cxn modelId="{94D39E50-587F-49AD-9836-B103727718CE}" srcId="{8094CE76-6C02-4DA0-8E6A-E2E3878AAC41}" destId="{4D4FE032-7E35-48F2-A8F1-D50B095FE360}" srcOrd="2" destOrd="0" parTransId="{F7DE010C-042C-48EF-9756-B8988305C024}" sibTransId="{ADCFBA24-219A-40D9-AD92-86F8D9D335C4}"/>
    <dgm:cxn modelId="{E3B5C557-5FB4-4346-B282-7E2CEB4523BD}" type="presOf" srcId="{8094CE76-6C02-4DA0-8E6A-E2E3878AAC41}" destId="{6B55C780-48DA-42DC-B856-8B0C0E52A974}" srcOrd="0" destOrd="0" presId="urn:microsoft.com/office/officeart/2018/5/layout/IconCircleLabelList"/>
    <dgm:cxn modelId="{32B6A37E-DC57-475E-9B74-A89C0E4424D9}" type="presOf" srcId="{5B4AF16A-F4A2-4E7C-B6FE-9E0ADC460BCA}" destId="{111C8730-9E48-4836-8F3D-DFC8FA1B3CFD}" srcOrd="0" destOrd="0" presId="urn:microsoft.com/office/officeart/2018/5/layout/IconCircleLabelList"/>
    <dgm:cxn modelId="{0007B3C1-817D-4306-8CCA-F42E5CCF631C}" srcId="{8094CE76-6C02-4DA0-8E6A-E2E3878AAC41}" destId="{A558AB80-2F24-4581-AE7E-C93F2CA25F7C}" srcOrd="3" destOrd="0" parTransId="{C55FA08A-9509-4FC4-B250-BF7C485A9C42}" sibTransId="{40710103-1811-48D2-84D3-7BED16DDE84F}"/>
    <dgm:cxn modelId="{6631CDC2-E457-4A3D-BDA3-96ADCAAA7C8B}" type="presOf" srcId="{7470418B-A36C-4A4E-A489-945E17560B52}" destId="{8438CEBB-F86C-4D35-992E-B99BB41D022B}" srcOrd="0" destOrd="0" presId="urn:microsoft.com/office/officeart/2018/5/layout/IconCircleLabelList"/>
    <dgm:cxn modelId="{F12175C5-5A57-42AA-804E-D0813D21A630}" type="presOf" srcId="{D79D7392-043A-4902-95CA-85A78BF30231}" destId="{2B1B858D-9243-4BF8-B0E9-098380F684ED}" srcOrd="0" destOrd="0" presId="urn:microsoft.com/office/officeart/2018/5/layout/IconCircleLabelList"/>
    <dgm:cxn modelId="{ED8E28CC-2D4F-43B7-85E9-976B4C80A09B}" srcId="{8094CE76-6C02-4DA0-8E6A-E2E3878AAC41}" destId="{D79D7392-043A-4902-95CA-85A78BF30231}" srcOrd="0" destOrd="0" parTransId="{9F2F1963-08A1-45EF-86EA-CED26820F74D}" sibTransId="{883A5F1E-3394-43DF-8B53-A126848DA3F9}"/>
    <dgm:cxn modelId="{1A8FDED6-377F-4F7F-81FE-BF5B3561D339}" type="presOf" srcId="{F089D3A1-D0F2-4E80-AEE8-3B3C6A6B1C51}" destId="{092BB178-6053-4EFB-B5DA-D921757241BB}" srcOrd="0" destOrd="0" presId="urn:microsoft.com/office/officeart/2018/5/layout/IconCircleLabelList"/>
    <dgm:cxn modelId="{DF5C01E8-F785-4129-B258-ABEC78C4D28F}" srcId="{8094CE76-6C02-4DA0-8E6A-E2E3878AAC41}" destId="{5B4AF16A-F4A2-4E7C-B6FE-9E0ADC460BCA}" srcOrd="1" destOrd="0" parTransId="{1FB8E429-6242-4111-8710-FB4CF336D90B}" sibTransId="{47F38E35-8050-4464-9A5E-8F73AB53D762}"/>
    <dgm:cxn modelId="{6C6E64FA-FD1F-4577-B317-5DE70B66B970}" srcId="{8094CE76-6C02-4DA0-8E6A-E2E3878AAC41}" destId="{7470418B-A36C-4A4E-A489-945E17560B52}" srcOrd="5" destOrd="0" parTransId="{6F2475EB-139F-4152-8CC0-4CC16C04A103}" sibTransId="{F87F2DF1-E19D-4CC4-B177-1ECA3613100C}"/>
    <dgm:cxn modelId="{63414D2B-231F-436E-B6CE-F8A92976FB4F}" type="presParOf" srcId="{6B55C780-48DA-42DC-B856-8B0C0E52A974}" destId="{AC28606B-2262-4968-BC1C-B8B3FA1CD86D}" srcOrd="0" destOrd="0" presId="urn:microsoft.com/office/officeart/2018/5/layout/IconCircleLabelList"/>
    <dgm:cxn modelId="{785B7F32-559D-42DD-B76E-6B68740655FD}" type="presParOf" srcId="{AC28606B-2262-4968-BC1C-B8B3FA1CD86D}" destId="{6A28BFF1-F18B-4333-9D3F-1EC7FD975484}" srcOrd="0" destOrd="0" presId="urn:microsoft.com/office/officeart/2018/5/layout/IconCircleLabelList"/>
    <dgm:cxn modelId="{C1E9D1D0-73A6-4B80-9BCE-4E2EE1C7FD9E}" type="presParOf" srcId="{AC28606B-2262-4968-BC1C-B8B3FA1CD86D}" destId="{A5A3FBAB-9BE2-4CA0-B865-BB1179A0DC8E}" srcOrd="1" destOrd="0" presId="urn:microsoft.com/office/officeart/2018/5/layout/IconCircleLabelList"/>
    <dgm:cxn modelId="{E8D57A5F-6542-4F9A-AD8B-42B537027745}" type="presParOf" srcId="{AC28606B-2262-4968-BC1C-B8B3FA1CD86D}" destId="{F746414E-2BB3-4C48-A440-C39BABCA2914}" srcOrd="2" destOrd="0" presId="urn:microsoft.com/office/officeart/2018/5/layout/IconCircleLabelList"/>
    <dgm:cxn modelId="{758E548B-F356-42EF-84A5-EEF79A04EB58}" type="presParOf" srcId="{AC28606B-2262-4968-BC1C-B8B3FA1CD86D}" destId="{2B1B858D-9243-4BF8-B0E9-098380F684ED}" srcOrd="3" destOrd="0" presId="urn:microsoft.com/office/officeart/2018/5/layout/IconCircleLabelList"/>
    <dgm:cxn modelId="{75F040F8-4E1B-4995-A803-B30EC828FA12}" type="presParOf" srcId="{6B55C780-48DA-42DC-B856-8B0C0E52A974}" destId="{A82A5234-E039-469D-A58C-8C320239B657}" srcOrd="1" destOrd="0" presId="urn:microsoft.com/office/officeart/2018/5/layout/IconCircleLabelList"/>
    <dgm:cxn modelId="{F8E49E46-1686-43AF-8DC1-E17589C3EA82}" type="presParOf" srcId="{6B55C780-48DA-42DC-B856-8B0C0E52A974}" destId="{980CFBA3-7723-453B-879E-B8010C717CFB}" srcOrd="2" destOrd="0" presId="urn:microsoft.com/office/officeart/2018/5/layout/IconCircleLabelList"/>
    <dgm:cxn modelId="{BD768BD7-679A-4911-BD01-DBAF25AFC1A8}" type="presParOf" srcId="{980CFBA3-7723-453B-879E-B8010C717CFB}" destId="{4CDACDF3-276D-448A-A010-9C55EF98312A}" srcOrd="0" destOrd="0" presId="urn:microsoft.com/office/officeart/2018/5/layout/IconCircleLabelList"/>
    <dgm:cxn modelId="{749A1B91-7617-4A27-8A3E-A40616CC3DDE}" type="presParOf" srcId="{980CFBA3-7723-453B-879E-B8010C717CFB}" destId="{BC58AACB-6997-486E-9108-53C81972E6B3}" srcOrd="1" destOrd="0" presId="urn:microsoft.com/office/officeart/2018/5/layout/IconCircleLabelList"/>
    <dgm:cxn modelId="{6B67F7E5-50C6-440A-BC29-97029CD00C35}" type="presParOf" srcId="{980CFBA3-7723-453B-879E-B8010C717CFB}" destId="{FA10C9C5-A585-4AE0-A9A0-AAC158808212}" srcOrd="2" destOrd="0" presId="urn:microsoft.com/office/officeart/2018/5/layout/IconCircleLabelList"/>
    <dgm:cxn modelId="{0238C745-A4FA-4F22-A74C-C7A91E96AE17}" type="presParOf" srcId="{980CFBA3-7723-453B-879E-B8010C717CFB}" destId="{111C8730-9E48-4836-8F3D-DFC8FA1B3CFD}" srcOrd="3" destOrd="0" presId="urn:microsoft.com/office/officeart/2018/5/layout/IconCircleLabelList"/>
    <dgm:cxn modelId="{3FD1B745-5BD8-4C57-9B09-6AF2D7A6049C}" type="presParOf" srcId="{6B55C780-48DA-42DC-B856-8B0C0E52A974}" destId="{F15C91D1-D13D-4449-A6DA-3FD4DC8BB1AB}" srcOrd="3" destOrd="0" presId="urn:microsoft.com/office/officeart/2018/5/layout/IconCircleLabelList"/>
    <dgm:cxn modelId="{998CB435-3D96-45C9-9FFD-9C02E6448C47}" type="presParOf" srcId="{6B55C780-48DA-42DC-B856-8B0C0E52A974}" destId="{DC75EE8B-B488-48DA-8B92-773B35FD8441}" srcOrd="4" destOrd="0" presId="urn:microsoft.com/office/officeart/2018/5/layout/IconCircleLabelList"/>
    <dgm:cxn modelId="{559C5A10-0EAF-40BE-84C5-8C24B48B14E3}" type="presParOf" srcId="{DC75EE8B-B488-48DA-8B92-773B35FD8441}" destId="{4DDBD557-6C5B-4FB5-A40E-5539B4835247}" srcOrd="0" destOrd="0" presId="urn:microsoft.com/office/officeart/2018/5/layout/IconCircleLabelList"/>
    <dgm:cxn modelId="{C6CC3551-4600-4DDB-A31E-79FF7F31B56F}" type="presParOf" srcId="{DC75EE8B-B488-48DA-8B92-773B35FD8441}" destId="{B8FE9597-6027-49D0-8D72-20664E360712}" srcOrd="1" destOrd="0" presId="urn:microsoft.com/office/officeart/2018/5/layout/IconCircleLabelList"/>
    <dgm:cxn modelId="{E1A2012D-22FF-408C-B8B4-5AE7322CBBC9}" type="presParOf" srcId="{DC75EE8B-B488-48DA-8B92-773B35FD8441}" destId="{F4A3C2B4-0E90-4968-A18F-4DD5C5537C92}" srcOrd="2" destOrd="0" presId="urn:microsoft.com/office/officeart/2018/5/layout/IconCircleLabelList"/>
    <dgm:cxn modelId="{022605C7-6A94-424B-B5D1-996935A8358D}" type="presParOf" srcId="{DC75EE8B-B488-48DA-8B92-773B35FD8441}" destId="{0E4E0E46-CB63-412F-BA75-EBCC2C1FE0C7}" srcOrd="3" destOrd="0" presId="urn:microsoft.com/office/officeart/2018/5/layout/IconCircleLabelList"/>
    <dgm:cxn modelId="{8AF597C2-11AE-47D9-B29F-21BC4566014C}" type="presParOf" srcId="{6B55C780-48DA-42DC-B856-8B0C0E52A974}" destId="{F5194947-2949-4FC5-9479-DC50A5493DA7}" srcOrd="5" destOrd="0" presId="urn:microsoft.com/office/officeart/2018/5/layout/IconCircleLabelList"/>
    <dgm:cxn modelId="{AB879A27-112D-4B95-B47D-53F0D6917041}" type="presParOf" srcId="{6B55C780-48DA-42DC-B856-8B0C0E52A974}" destId="{4329F666-EC0F-4A55-916F-0E2C00649B6B}" srcOrd="6" destOrd="0" presId="urn:microsoft.com/office/officeart/2018/5/layout/IconCircleLabelList"/>
    <dgm:cxn modelId="{18DD433D-AC17-429E-B612-76C0C0C3E8C1}" type="presParOf" srcId="{4329F666-EC0F-4A55-916F-0E2C00649B6B}" destId="{F31857CD-7083-4B61-B51B-750C128C02B3}" srcOrd="0" destOrd="0" presId="urn:microsoft.com/office/officeart/2018/5/layout/IconCircleLabelList"/>
    <dgm:cxn modelId="{6143A6BF-2E5C-4F3B-8A33-AAE205927F0E}" type="presParOf" srcId="{4329F666-EC0F-4A55-916F-0E2C00649B6B}" destId="{9B508D7E-3697-455E-8113-9A70C87622A4}" srcOrd="1" destOrd="0" presId="urn:microsoft.com/office/officeart/2018/5/layout/IconCircleLabelList"/>
    <dgm:cxn modelId="{2617F9DC-608C-46A7-96DF-0BBC893EBB30}" type="presParOf" srcId="{4329F666-EC0F-4A55-916F-0E2C00649B6B}" destId="{4E4A2F46-31E4-43EB-808C-44F7EC1B8302}" srcOrd="2" destOrd="0" presId="urn:microsoft.com/office/officeart/2018/5/layout/IconCircleLabelList"/>
    <dgm:cxn modelId="{5B8572F5-50CF-4A72-A92C-BE84675D89FC}" type="presParOf" srcId="{4329F666-EC0F-4A55-916F-0E2C00649B6B}" destId="{55A04E8D-8C54-4289-B8E5-E9BC4E21E23C}" srcOrd="3" destOrd="0" presId="urn:microsoft.com/office/officeart/2018/5/layout/IconCircleLabelList"/>
    <dgm:cxn modelId="{E2F370F8-2D15-4BB3-9414-18DB913CD445}" type="presParOf" srcId="{6B55C780-48DA-42DC-B856-8B0C0E52A974}" destId="{8462473D-7A0F-40AA-8964-6A1E49246469}" srcOrd="7" destOrd="0" presId="urn:microsoft.com/office/officeart/2018/5/layout/IconCircleLabelList"/>
    <dgm:cxn modelId="{4C86BD34-5BA1-4A72-B157-0AC7A1A7A96A}" type="presParOf" srcId="{6B55C780-48DA-42DC-B856-8B0C0E52A974}" destId="{3D3B5CAE-A585-464D-9110-2D8C812C7867}" srcOrd="8" destOrd="0" presId="urn:microsoft.com/office/officeart/2018/5/layout/IconCircleLabelList"/>
    <dgm:cxn modelId="{07ECFA2E-39B5-436B-8705-82A46C5788DC}" type="presParOf" srcId="{3D3B5CAE-A585-464D-9110-2D8C812C7867}" destId="{A7C21AA3-5DBD-4747-AD71-B267585AE0D7}" srcOrd="0" destOrd="0" presId="urn:microsoft.com/office/officeart/2018/5/layout/IconCircleLabelList"/>
    <dgm:cxn modelId="{DD24B4AD-09F8-4324-BD60-75A6CACE4363}" type="presParOf" srcId="{3D3B5CAE-A585-464D-9110-2D8C812C7867}" destId="{96F4CBED-A2B6-4BAD-8B0C-2A0FDE57E6A5}" srcOrd="1" destOrd="0" presId="urn:microsoft.com/office/officeart/2018/5/layout/IconCircleLabelList"/>
    <dgm:cxn modelId="{A04C29BD-9620-48A6-AB7D-24E127D61B8E}" type="presParOf" srcId="{3D3B5CAE-A585-464D-9110-2D8C812C7867}" destId="{87554EA2-A762-4515-8C6F-C92EE3D9FFBA}" srcOrd="2" destOrd="0" presId="urn:microsoft.com/office/officeart/2018/5/layout/IconCircleLabelList"/>
    <dgm:cxn modelId="{21422FF4-4339-4426-9604-4EE16117C2F0}" type="presParOf" srcId="{3D3B5CAE-A585-464D-9110-2D8C812C7867}" destId="{092BB178-6053-4EFB-B5DA-D921757241BB}" srcOrd="3" destOrd="0" presId="urn:microsoft.com/office/officeart/2018/5/layout/IconCircleLabelList"/>
    <dgm:cxn modelId="{D5DEF8A2-8ED2-4C57-9749-277BD2BEC842}" type="presParOf" srcId="{6B55C780-48DA-42DC-B856-8B0C0E52A974}" destId="{4CF141E0-D17F-43B4-ADD0-1CD7A8BC7FEF}" srcOrd="9" destOrd="0" presId="urn:microsoft.com/office/officeart/2018/5/layout/IconCircleLabelList"/>
    <dgm:cxn modelId="{A5E75FF0-1D2F-4667-A7BE-D2F81183DF81}" type="presParOf" srcId="{6B55C780-48DA-42DC-B856-8B0C0E52A974}" destId="{E5DE2635-6F02-4CD7-A78F-1FC34CB4424C}" srcOrd="10" destOrd="0" presId="urn:microsoft.com/office/officeart/2018/5/layout/IconCircleLabelList"/>
    <dgm:cxn modelId="{E7F09454-3D2D-4EC9-BEC3-616FC1393666}" type="presParOf" srcId="{E5DE2635-6F02-4CD7-A78F-1FC34CB4424C}" destId="{CC6D6608-94C5-4995-BE15-D83E4C9E15D6}" srcOrd="0" destOrd="0" presId="urn:microsoft.com/office/officeart/2018/5/layout/IconCircleLabelList"/>
    <dgm:cxn modelId="{2923D963-03D5-4211-9A06-E7B6693ECCE2}" type="presParOf" srcId="{E5DE2635-6F02-4CD7-A78F-1FC34CB4424C}" destId="{24505BD8-8CC2-4632-8D27-0C60D0064210}" srcOrd="1" destOrd="0" presId="urn:microsoft.com/office/officeart/2018/5/layout/IconCircleLabelList"/>
    <dgm:cxn modelId="{023F6901-B4EF-41A4-A58E-6CD1D1595B34}" type="presParOf" srcId="{E5DE2635-6F02-4CD7-A78F-1FC34CB4424C}" destId="{F4AFB216-57F5-4AD6-92E2-3339D6F6F0CE}" srcOrd="2" destOrd="0" presId="urn:microsoft.com/office/officeart/2018/5/layout/IconCircleLabelList"/>
    <dgm:cxn modelId="{23F2B7EF-ACE9-45FB-90E9-0C39D1E225E5}" type="presParOf" srcId="{E5DE2635-6F02-4CD7-A78F-1FC34CB4424C}" destId="{8438CEBB-F86C-4D35-992E-B99BB41D022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28BFF1-F18B-4333-9D3F-1EC7FD975484}">
      <dsp:nvSpPr>
        <dsp:cNvPr id="0" name=""/>
        <dsp:cNvSpPr/>
      </dsp:nvSpPr>
      <dsp:spPr>
        <a:xfrm>
          <a:off x="299054" y="1012028"/>
          <a:ext cx="932871" cy="93287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A3FBAB-9BE2-4CA0-B865-BB1179A0DC8E}">
      <dsp:nvSpPr>
        <dsp:cNvPr id="0" name=""/>
        <dsp:cNvSpPr/>
      </dsp:nvSpPr>
      <dsp:spPr>
        <a:xfrm>
          <a:off x="497863" y="1210836"/>
          <a:ext cx="535253" cy="5352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1B858D-9243-4BF8-B0E9-098380F684ED}">
      <dsp:nvSpPr>
        <dsp:cNvPr id="0" name=""/>
        <dsp:cNvSpPr/>
      </dsp:nvSpPr>
      <dsp:spPr>
        <a:xfrm>
          <a:off x="841" y="2235465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L" sz="1800" kern="1200"/>
            <a:t>Food</a:t>
          </a:r>
          <a:endParaRPr lang="en-US" sz="1800" kern="1200"/>
        </a:p>
      </dsp:txBody>
      <dsp:txXfrm>
        <a:off x="841" y="2235465"/>
        <a:ext cx="1529296" cy="611718"/>
      </dsp:txXfrm>
    </dsp:sp>
    <dsp:sp modelId="{4CDACDF3-276D-448A-A010-9C55EF98312A}">
      <dsp:nvSpPr>
        <dsp:cNvPr id="0" name=""/>
        <dsp:cNvSpPr/>
      </dsp:nvSpPr>
      <dsp:spPr>
        <a:xfrm>
          <a:off x="2095978" y="1012028"/>
          <a:ext cx="932871" cy="93287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58AACB-6997-486E-9108-53C81972E6B3}">
      <dsp:nvSpPr>
        <dsp:cNvPr id="0" name=""/>
        <dsp:cNvSpPr/>
      </dsp:nvSpPr>
      <dsp:spPr>
        <a:xfrm>
          <a:off x="2294787" y="1210836"/>
          <a:ext cx="535253" cy="53525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1C8730-9E48-4836-8F3D-DFC8FA1B3CFD}">
      <dsp:nvSpPr>
        <dsp:cNvPr id="0" name=""/>
        <dsp:cNvSpPr/>
      </dsp:nvSpPr>
      <dsp:spPr>
        <a:xfrm>
          <a:off x="1797765" y="2235465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L" sz="1800" kern="1200"/>
            <a:t>Healthy &amp;unhealthy</a:t>
          </a:r>
          <a:endParaRPr lang="en-US" sz="1800" kern="1200"/>
        </a:p>
      </dsp:txBody>
      <dsp:txXfrm>
        <a:off x="1797765" y="2235465"/>
        <a:ext cx="1529296" cy="611718"/>
      </dsp:txXfrm>
    </dsp:sp>
    <dsp:sp modelId="{4DDBD557-6C5B-4FB5-A40E-5539B4835247}">
      <dsp:nvSpPr>
        <dsp:cNvPr id="0" name=""/>
        <dsp:cNvSpPr/>
      </dsp:nvSpPr>
      <dsp:spPr>
        <a:xfrm>
          <a:off x="3892902" y="1012028"/>
          <a:ext cx="932871" cy="93287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FE9597-6027-49D0-8D72-20664E360712}">
      <dsp:nvSpPr>
        <dsp:cNvPr id="0" name=""/>
        <dsp:cNvSpPr/>
      </dsp:nvSpPr>
      <dsp:spPr>
        <a:xfrm>
          <a:off x="4091711" y="1210836"/>
          <a:ext cx="535253" cy="53525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4E0E46-CB63-412F-BA75-EBCC2C1FE0C7}">
      <dsp:nvSpPr>
        <dsp:cNvPr id="0" name=""/>
        <dsp:cNvSpPr/>
      </dsp:nvSpPr>
      <dsp:spPr>
        <a:xfrm>
          <a:off x="3594689" y="2235465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L" sz="1800" kern="1200"/>
            <a:t>I like &amp; I don´t like</a:t>
          </a:r>
          <a:endParaRPr lang="en-US" sz="1800" kern="1200"/>
        </a:p>
      </dsp:txBody>
      <dsp:txXfrm>
        <a:off x="3594689" y="2235465"/>
        <a:ext cx="1529296" cy="611718"/>
      </dsp:txXfrm>
    </dsp:sp>
    <dsp:sp modelId="{F31857CD-7083-4B61-B51B-750C128C02B3}">
      <dsp:nvSpPr>
        <dsp:cNvPr id="0" name=""/>
        <dsp:cNvSpPr/>
      </dsp:nvSpPr>
      <dsp:spPr>
        <a:xfrm>
          <a:off x="5689826" y="1012028"/>
          <a:ext cx="932871" cy="93287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508D7E-3697-455E-8113-9A70C87622A4}">
      <dsp:nvSpPr>
        <dsp:cNvPr id="0" name=""/>
        <dsp:cNvSpPr/>
      </dsp:nvSpPr>
      <dsp:spPr>
        <a:xfrm>
          <a:off x="5888634" y="1210836"/>
          <a:ext cx="535253" cy="53525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A04E8D-8C54-4289-B8E5-E9BC4E21E23C}">
      <dsp:nvSpPr>
        <dsp:cNvPr id="0" name=""/>
        <dsp:cNvSpPr/>
      </dsp:nvSpPr>
      <dsp:spPr>
        <a:xfrm>
          <a:off x="5391613" y="2235465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L" sz="1800" kern="1200"/>
            <a:t>Can&amp; can’t</a:t>
          </a:r>
          <a:endParaRPr lang="en-US" sz="1800" kern="1200"/>
        </a:p>
      </dsp:txBody>
      <dsp:txXfrm>
        <a:off x="5391613" y="2235465"/>
        <a:ext cx="1529296" cy="611718"/>
      </dsp:txXfrm>
    </dsp:sp>
    <dsp:sp modelId="{A7C21AA3-5DBD-4747-AD71-B267585AE0D7}">
      <dsp:nvSpPr>
        <dsp:cNvPr id="0" name=""/>
        <dsp:cNvSpPr/>
      </dsp:nvSpPr>
      <dsp:spPr>
        <a:xfrm>
          <a:off x="7486750" y="1012028"/>
          <a:ext cx="932871" cy="93287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F4CBED-A2B6-4BAD-8B0C-2A0FDE57E6A5}">
      <dsp:nvSpPr>
        <dsp:cNvPr id="0" name=""/>
        <dsp:cNvSpPr/>
      </dsp:nvSpPr>
      <dsp:spPr>
        <a:xfrm>
          <a:off x="7685558" y="1210836"/>
          <a:ext cx="535253" cy="53525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BB178-6053-4EFB-B5DA-D921757241BB}">
      <dsp:nvSpPr>
        <dsp:cNvPr id="0" name=""/>
        <dsp:cNvSpPr/>
      </dsp:nvSpPr>
      <dsp:spPr>
        <a:xfrm>
          <a:off x="7188537" y="2235465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L" sz="1800" kern="1200"/>
            <a:t>Personal pronouns</a:t>
          </a:r>
          <a:endParaRPr lang="en-US" sz="1800" kern="1200"/>
        </a:p>
      </dsp:txBody>
      <dsp:txXfrm>
        <a:off x="7188537" y="2235465"/>
        <a:ext cx="1529296" cy="611718"/>
      </dsp:txXfrm>
    </dsp:sp>
    <dsp:sp modelId="{CC6D6608-94C5-4995-BE15-D83E4C9E15D6}">
      <dsp:nvSpPr>
        <dsp:cNvPr id="0" name=""/>
        <dsp:cNvSpPr/>
      </dsp:nvSpPr>
      <dsp:spPr>
        <a:xfrm>
          <a:off x="9283674" y="1012028"/>
          <a:ext cx="932871" cy="93287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505BD8-8CC2-4632-8D27-0C60D0064210}">
      <dsp:nvSpPr>
        <dsp:cNvPr id="0" name=""/>
        <dsp:cNvSpPr/>
      </dsp:nvSpPr>
      <dsp:spPr>
        <a:xfrm>
          <a:off x="9482482" y="1210836"/>
          <a:ext cx="535253" cy="53525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38CEBB-F86C-4D35-992E-B99BB41D022B}">
      <dsp:nvSpPr>
        <dsp:cNvPr id="0" name=""/>
        <dsp:cNvSpPr/>
      </dsp:nvSpPr>
      <dsp:spPr>
        <a:xfrm>
          <a:off x="8985461" y="2235465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L" sz="1800" kern="1200"/>
            <a:t>Possessive adjectives</a:t>
          </a:r>
          <a:endParaRPr lang="en-US" sz="1800" kern="1200"/>
        </a:p>
      </dsp:txBody>
      <dsp:txXfrm>
        <a:off x="8985461" y="2235465"/>
        <a:ext cx="1529296" cy="611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2162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053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692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565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413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495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29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1440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3537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738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5/20/2020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05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3A23D27-5C2C-42C1-9A3B-201FA002E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s-CL" dirty="0"/>
              <a:t>English </a:t>
            </a:r>
            <a:r>
              <a:rPr lang="es-CL" dirty="0" err="1"/>
              <a:t>class</a:t>
            </a:r>
            <a:r>
              <a:rPr lang="es-CL" dirty="0"/>
              <a:t> n°8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BC8D3D-3EEB-4A24-984D-4A9E1ED2D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r>
              <a:rPr lang="es-CL" dirty="0"/>
              <a:t>Miss Pamela Knuckey</a:t>
            </a:r>
          </a:p>
          <a:p>
            <a:r>
              <a:rPr lang="es-CL" dirty="0"/>
              <a:t>Grade: 6 </a:t>
            </a:r>
            <a:r>
              <a:rPr lang="es-CL" dirty="0" err="1"/>
              <a:t>th</a:t>
            </a:r>
            <a:endParaRPr lang="es-CL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6CB8E0-3E0B-4431-B22A-E33C740075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09" r="27240" b="-1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98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Arc 72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Arc 76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45DA6A2-D846-4151-AC75-08DEDA672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32" y="957715"/>
            <a:ext cx="5130798" cy="27504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Today skill: writing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932708C-1576-4CEF-B55F-A6C055A273F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235106"/>
            <a:ext cx="5850384" cy="4387788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Oval 78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0405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9E91A2D-D05C-4C25-ABB7-069967D55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Temas vistos en la unidad 1 </a:t>
            </a:r>
            <a:endParaRPr lang="es-CL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7DD4A3D1-6A76-4307-AA34-63936E0E5B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804854"/>
              </p:ext>
            </p:extLst>
          </p:nvPr>
        </p:nvGraphicFramePr>
        <p:xfrm>
          <a:off x="838200" y="1825625"/>
          <a:ext cx="10515600" cy="385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8714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D062FD-B420-47AF-AEE2-76E4BE820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>
                <a:latin typeface="Lucida Handwriting" panose="03010101010101010101" pitchFamily="66" charset="0"/>
              </a:rPr>
              <a:t>Goodbye</a:t>
            </a:r>
            <a:r>
              <a:rPr lang="es-CL" dirty="0">
                <a:latin typeface="Lucida Handwriting" panose="03010101010101010101" pitchFamily="66" charset="0"/>
              </a:rPr>
              <a:t> </a:t>
            </a:r>
            <a:r>
              <a:rPr lang="es-CL" dirty="0" err="1">
                <a:latin typeface="Lucida Handwriting" panose="03010101010101010101" pitchFamily="66" charset="0"/>
              </a:rPr>
              <a:t>unit</a:t>
            </a:r>
            <a:r>
              <a:rPr lang="es-CL" dirty="0">
                <a:latin typeface="Lucida Handwriting" panose="03010101010101010101" pitchFamily="66" charset="0"/>
              </a:rPr>
              <a:t> 1 </a:t>
            </a:r>
          </a:p>
        </p:txBody>
      </p:sp>
      <p:pic>
        <p:nvPicPr>
          <p:cNvPr id="2050" name="Picture 2" descr="Coronavirus: Food supply chains 'need a rethink' - BBC News">
            <a:extLst>
              <a:ext uri="{FF2B5EF4-FFF2-40B4-BE49-F238E27FC236}">
                <a16:creationId xmlns:a16="http://schemas.microsoft.com/office/drawing/2014/main" id="{F555A54D-336B-4622-9313-F399AEC721C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77" y="1690688"/>
            <a:ext cx="3833686" cy="2156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IRST GRADE: Like/Don´t Like">
            <a:extLst>
              <a:ext uri="{FF2B5EF4-FFF2-40B4-BE49-F238E27FC236}">
                <a16:creationId xmlns:a16="http://schemas.microsoft.com/office/drawing/2014/main" id="{E84F1413-B757-4B37-B18F-18B90203B7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219" y="1503511"/>
            <a:ext cx="2865120" cy="2151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3BAED32B-CBC6-4853-A44F-382380970A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4150092"/>
            <a:ext cx="8424873" cy="176234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E65C360C-EAB6-44A3-A6F4-4878BE15FE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90339" y="629280"/>
            <a:ext cx="4500448" cy="91039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9FA1175-3C08-45C1-9AC9-36D62B40E3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55569" y="4648180"/>
            <a:ext cx="2407387" cy="1762346"/>
          </a:xfrm>
          <a:prstGeom prst="rect">
            <a:avLst/>
          </a:prstGeom>
        </p:spPr>
      </p:pic>
      <p:pic>
        <p:nvPicPr>
          <p:cNvPr id="2054" name="Picture 6" descr="Caso McDonalds - Lo emocional conecta mejor con los usuarios">
            <a:extLst>
              <a:ext uri="{FF2B5EF4-FFF2-40B4-BE49-F238E27FC236}">
                <a16:creationId xmlns:a16="http://schemas.microsoft.com/office/drawing/2014/main" id="{546B86F1-94D4-4531-814B-AC9C8839A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175" y="1952625"/>
            <a:ext cx="309562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458448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</Words>
  <Application>Microsoft Office PowerPoint</Application>
  <PresentationFormat>Panorámica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Avenir Next LT Pro</vt:lpstr>
      <vt:lpstr>Calibri</vt:lpstr>
      <vt:lpstr>Lucida Handwriting</vt:lpstr>
      <vt:lpstr>Tw Cen MT</vt:lpstr>
      <vt:lpstr>ShapesVTI</vt:lpstr>
      <vt:lpstr>English class n°8</vt:lpstr>
      <vt:lpstr>Today skill: writing </vt:lpstr>
      <vt:lpstr>Temas vistos en la unidad 1 </vt:lpstr>
      <vt:lpstr>Goodbye unit 1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class n°8</dc:title>
  <dc:creator>pamela Knuckey</dc:creator>
  <cp:lastModifiedBy>Maria Cristina M</cp:lastModifiedBy>
  <cp:revision>1</cp:revision>
  <dcterms:created xsi:type="dcterms:W3CDTF">2020-05-20T06:32:54Z</dcterms:created>
  <dcterms:modified xsi:type="dcterms:W3CDTF">2020-05-20T13:54:29Z</dcterms:modified>
</cp:coreProperties>
</file>