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162FE5-F0C0-4132-9D94-E946F5B48F1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2349D2D-A662-4C3C-A742-32641EE67BD5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Para qué sirven los pronombres? </a:t>
          </a:r>
          <a:endParaRPr lang="en-US"/>
        </a:p>
      </dgm:t>
    </dgm:pt>
    <dgm:pt modelId="{D4CFC5CA-0A88-4D2B-B808-15EBF1CC5BCD}" type="parTrans" cxnId="{07F744EA-F76F-4848-B28D-17D3ED44F5C8}">
      <dgm:prSet/>
      <dgm:spPr/>
      <dgm:t>
        <a:bodyPr/>
        <a:lstStyle/>
        <a:p>
          <a:endParaRPr lang="en-US"/>
        </a:p>
      </dgm:t>
    </dgm:pt>
    <dgm:pt modelId="{8EAD29C5-54AE-4F6B-A00E-5BDE66085A18}" type="sibTrans" cxnId="{07F744EA-F76F-4848-B28D-17D3ED44F5C8}">
      <dgm:prSet/>
      <dgm:spPr/>
      <dgm:t>
        <a:bodyPr/>
        <a:lstStyle/>
        <a:p>
          <a:endParaRPr lang="en-US"/>
        </a:p>
      </dgm:t>
    </dgm:pt>
    <dgm:pt modelId="{A567039C-51A3-483B-B834-79070C9DB8B6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Sirven para poder decir quien realizó la acción .</a:t>
          </a:r>
          <a:endParaRPr lang="en-US"/>
        </a:p>
      </dgm:t>
    </dgm:pt>
    <dgm:pt modelId="{7DB0BF54-ED60-418F-88A7-0033C48D468F}" type="parTrans" cxnId="{CE0ED568-8A89-4200-8513-F8E9F69AAECD}">
      <dgm:prSet/>
      <dgm:spPr/>
      <dgm:t>
        <a:bodyPr/>
        <a:lstStyle/>
        <a:p>
          <a:endParaRPr lang="en-US"/>
        </a:p>
      </dgm:t>
    </dgm:pt>
    <dgm:pt modelId="{F7FCAE5C-039E-472C-93B2-8D77226B8121}" type="sibTrans" cxnId="{CE0ED568-8A89-4200-8513-F8E9F69AAECD}">
      <dgm:prSet/>
      <dgm:spPr/>
      <dgm:t>
        <a:bodyPr/>
        <a:lstStyle/>
        <a:p>
          <a:endParaRPr lang="en-US"/>
        </a:p>
      </dgm:t>
    </dgm:pt>
    <dgm:pt modelId="{B0A12019-18F1-4E76-9A3B-059D06EF08BF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Ex: Who is </a:t>
          </a:r>
          <a:r>
            <a:rPr lang="es-CL" b="1"/>
            <a:t>he</a:t>
          </a:r>
          <a:r>
            <a:rPr lang="es-CL"/>
            <a:t>? ------</a:t>
          </a:r>
          <a:r>
            <a:rPr lang="es-CL" b="1"/>
            <a:t>He</a:t>
          </a:r>
          <a:r>
            <a:rPr lang="es-CL"/>
            <a:t> is my best friend </a:t>
          </a:r>
          <a:endParaRPr lang="en-US"/>
        </a:p>
      </dgm:t>
    </dgm:pt>
    <dgm:pt modelId="{65EB365D-3FBD-4FDE-A432-5CD35D25CCDA}" type="parTrans" cxnId="{9760266A-9EF9-4095-BCBA-96BF46902EF9}">
      <dgm:prSet/>
      <dgm:spPr/>
      <dgm:t>
        <a:bodyPr/>
        <a:lstStyle/>
        <a:p>
          <a:endParaRPr lang="en-US"/>
        </a:p>
      </dgm:t>
    </dgm:pt>
    <dgm:pt modelId="{603ECA41-1B15-46C4-8910-3899204A3151}" type="sibTrans" cxnId="{9760266A-9EF9-4095-BCBA-96BF46902EF9}">
      <dgm:prSet/>
      <dgm:spPr/>
      <dgm:t>
        <a:bodyPr/>
        <a:lstStyle/>
        <a:p>
          <a:endParaRPr lang="en-US"/>
        </a:p>
      </dgm:t>
    </dgm:pt>
    <dgm:pt modelId="{95E072E6-AEA3-4150-A969-CC94535C0560}" type="pres">
      <dgm:prSet presAssocID="{3A162FE5-F0C0-4132-9D94-E946F5B48F16}" presName="outerComposite" presStyleCnt="0">
        <dgm:presLayoutVars>
          <dgm:chMax val="5"/>
          <dgm:dir/>
          <dgm:resizeHandles val="exact"/>
        </dgm:presLayoutVars>
      </dgm:prSet>
      <dgm:spPr/>
    </dgm:pt>
    <dgm:pt modelId="{E196D66B-26A2-4949-8B2F-F99F71B74BCD}" type="pres">
      <dgm:prSet presAssocID="{3A162FE5-F0C0-4132-9D94-E946F5B48F16}" presName="dummyMaxCanvas" presStyleCnt="0">
        <dgm:presLayoutVars/>
      </dgm:prSet>
      <dgm:spPr/>
    </dgm:pt>
    <dgm:pt modelId="{8154FCCE-0E8D-4A8F-9A07-7C1C04D146E9}" type="pres">
      <dgm:prSet presAssocID="{3A162FE5-F0C0-4132-9D94-E946F5B48F16}" presName="ThreeNodes_1" presStyleLbl="node1" presStyleIdx="0" presStyleCnt="3">
        <dgm:presLayoutVars>
          <dgm:bulletEnabled val="1"/>
        </dgm:presLayoutVars>
      </dgm:prSet>
      <dgm:spPr/>
    </dgm:pt>
    <dgm:pt modelId="{54555AB8-6362-46F2-AA01-2E629A2C179F}" type="pres">
      <dgm:prSet presAssocID="{3A162FE5-F0C0-4132-9D94-E946F5B48F16}" presName="ThreeNodes_2" presStyleLbl="node1" presStyleIdx="1" presStyleCnt="3">
        <dgm:presLayoutVars>
          <dgm:bulletEnabled val="1"/>
        </dgm:presLayoutVars>
      </dgm:prSet>
      <dgm:spPr/>
    </dgm:pt>
    <dgm:pt modelId="{82D3F5DC-B0CB-40CC-9126-63C403506C85}" type="pres">
      <dgm:prSet presAssocID="{3A162FE5-F0C0-4132-9D94-E946F5B48F16}" presName="ThreeNodes_3" presStyleLbl="node1" presStyleIdx="2" presStyleCnt="3">
        <dgm:presLayoutVars>
          <dgm:bulletEnabled val="1"/>
        </dgm:presLayoutVars>
      </dgm:prSet>
      <dgm:spPr/>
    </dgm:pt>
    <dgm:pt modelId="{C6399426-D6C3-4933-8899-5016F0DDBE0E}" type="pres">
      <dgm:prSet presAssocID="{3A162FE5-F0C0-4132-9D94-E946F5B48F16}" presName="ThreeConn_1-2" presStyleLbl="fgAccFollowNode1" presStyleIdx="0" presStyleCnt="2">
        <dgm:presLayoutVars>
          <dgm:bulletEnabled val="1"/>
        </dgm:presLayoutVars>
      </dgm:prSet>
      <dgm:spPr/>
    </dgm:pt>
    <dgm:pt modelId="{CE5FE9A4-5F6D-4C34-A125-E0FB387B4F28}" type="pres">
      <dgm:prSet presAssocID="{3A162FE5-F0C0-4132-9D94-E946F5B48F16}" presName="ThreeConn_2-3" presStyleLbl="fgAccFollowNode1" presStyleIdx="1" presStyleCnt="2">
        <dgm:presLayoutVars>
          <dgm:bulletEnabled val="1"/>
        </dgm:presLayoutVars>
      </dgm:prSet>
      <dgm:spPr/>
    </dgm:pt>
    <dgm:pt modelId="{CA8825E9-C609-44AE-8962-A24FF8638E9E}" type="pres">
      <dgm:prSet presAssocID="{3A162FE5-F0C0-4132-9D94-E946F5B48F16}" presName="ThreeNodes_1_text" presStyleLbl="node1" presStyleIdx="2" presStyleCnt="3">
        <dgm:presLayoutVars>
          <dgm:bulletEnabled val="1"/>
        </dgm:presLayoutVars>
      </dgm:prSet>
      <dgm:spPr/>
    </dgm:pt>
    <dgm:pt modelId="{D6E3B91A-1FC6-490C-AEFF-BD3876915535}" type="pres">
      <dgm:prSet presAssocID="{3A162FE5-F0C0-4132-9D94-E946F5B48F16}" presName="ThreeNodes_2_text" presStyleLbl="node1" presStyleIdx="2" presStyleCnt="3">
        <dgm:presLayoutVars>
          <dgm:bulletEnabled val="1"/>
        </dgm:presLayoutVars>
      </dgm:prSet>
      <dgm:spPr/>
    </dgm:pt>
    <dgm:pt modelId="{0D87A283-55F2-4933-8B3E-842AAD970915}" type="pres">
      <dgm:prSet presAssocID="{3A162FE5-F0C0-4132-9D94-E946F5B48F1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8CF1502-B511-46C5-9160-A4C879B9C703}" type="presOf" srcId="{F2349D2D-A662-4C3C-A742-32641EE67BD5}" destId="{8154FCCE-0E8D-4A8F-9A07-7C1C04D146E9}" srcOrd="0" destOrd="0" presId="urn:microsoft.com/office/officeart/2005/8/layout/vProcess5"/>
    <dgm:cxn modelId="{1FB71910-4C5A-4CFD-A0F5-E482D1E639A1}" type="presOf" srcId="{B0A12019-18F1-4E76-9A3B-059D06EF08BF}" destId="{82D3F5DC-B0CB-40CC-9126-63C403506C85}" srcOrd="0" destOrd="0" presId="urn:microsoft.com/office/officeart/2005/8/layout/vProcess5"/>
    <dgm:cxn modelId="{E6A88B25-DC71-4EA9-A7D6-DCC42E01D6C5}" type="presOf" srcId="{A567039C-51A3-483B-B834-79070C9DB8B6}" destId="{54555AB8-6362-46F2-AA01-2E629A2C179F}" srcOrd="0" destOrd="0" presId="urn:microsoft.com/office/officeart/2005/8/layout/vProcess5"/>
    <dgm:cxn modelId="{B79AF438-E360-4F1C-9793-34F5A4A56E6A}" type="presOf" srcId="{F2349D2D-A662-4C3C-A742-32641EE67BD5}" destId="{CA8825E9-C609-44AE-8962-A24FF8638E9E}" srcOrd="1" destOrd="0" presId="urn:microsoft.com/office/officeart/2005/8/layout/vProcess5"/>
    <dgm:cxn modelId="{CE0ED568-8A89-4200-8513-F8E9F69AAECD}" srcId="{3A162FE5-F0C0-4132-9D94-E946F5B48F16}" destId="{A567039C-51A3-483B-B834-79070C9DB8B6}" srcOrd="1" destOrd="0" parTransId="{7DB0BF54-ED60-418F-88A7-0033C48D468F}" sibTransId="{F7FCAE5C-039E-472C-93B2-8D77226B8121}"/>
    <dgm:cxn modelId="{9760266A-9EF9-4095-BCBA-96BF46902EF9}" srcId="{3A162FE5-F0C0-4132-9D94-E946F5B48F16}" destId="{B0A12019-18F1-4E76-9A3B-059D06EF08BF}" srcOrd="2" destOrd="0" parTransId="{65EB365D-3FBD-4FDE-A432-5CD35D25CCDA}" sibTransId="{603ECA41-1B15-46C4-8910-3899204A3151}"/>
    <dgm:cxn modelId="{3C0C266D-723D-43E2-9FD1-5C005ADC62A7}" type="presOf" srcId="{B0A12019-18F1-4E76-9A3B-059D06EF08BF}" destId="{0D87A283-55F2-4933-8B3E-842AAD970915}" srcOrd="1" destOrd="0" presId="urn:microsoft.com/office/officeart/2005/8/layout/vProcess5"/>
    <dgm:cxn modelId="{4EA72773-D9A4-4C46-B86E-838899FFB52D}" type="presOf" srcId="{3A162FE5-F0C0-4132-9D94-E946F5B48F16}" destId="{95E072E6-AEA3-4150-A969-CC94535C0560}" srcOrd="0" destOrd="0" presId="urn:microsoft.com/office/officeart/2005/8/layout/vProcess5"/>
    <dgm:cxn modelId="{528C0D74-A730-4440-BFA3-8F8B0D991AD9}" type="presOf" srcId="{8EAD29C5-54AE-4F6B-A00E-5BDE66085A18}" destId="{C6399426-D6C3-4933-8899-5016F0DDBE0E}" srcOrd="0" destOrd="0" presId="urn:microsoft.com/office/officeart/2005/8/layout/vProcess5"/>
    <dgm:cxn modelId="{D78DD6B3-F5A0-431E-BD15-8E77A21AAE17}" type="presOf" srcId="{A567039C-51A3-483B-B834-79070C9DB8B6}" destId="{D6E3B91A-1FC6-490C-AEFF-BD3876915535}" srcOrd="1" destOrd="0" presId="urn:microsoft.com/office/officeart/2005/8/layout/vProcess5"/>
    <dgm:cxn modelId="{07F744EA-F76F-4848-B28D-17D3ED44F5C8}" srcId="{3A162FE5-F0C0-4132-9D94-E946F5B48F16}" destId="{F2349D2D-A662-4C3C-A742-32641EE67BD5}" srcOrd="0" destOrd="0" parTransId="{D4CFC5CA-0A88-4D2B-B808-15EBF1CC5BCD}" sibTransId="{8EAD29C5-54AE-4F6B-A00E-5BDE66085A18}"/>
    <dgm:cxn modelId="{E63B14FC-06E1-4B55-8B19-924961E5B451}" type="presOf" srcId="{F7FCAE5C-039E-472C-93B2-8D77226B8121}" destId="{CE5FE9A4-5F6D-4C34-A125-E0FB387B4F28}" srcOrd="0" destOrd="0" presId="urn:microsoft.com/office/officeart/2005/8/layout/vProcess5"/>
    <dgm:cxn modelId="{79C16F70-2BF7-445F-AE47-5EF7D1BDEB2E}" type="presParOf" srcId="{95E072E6-AEA3-4150-A969-CC94535C0560}" destId="{E196D66B-26A2-4949-8B2F-F99F71B74BCD}" srcOrd="0" destOrd="0" presId="urn:microsoft.com/office/officeart/2005/8/layout/vProcess5"/>
    <dgm:cxn modelId="{9DB1789E-B6D2-42BB-9BD5-E9EF198F7110}" type="presParOf" srcId="{95E072E6-AEA3-4150-A969-CC94535C0560}" destId="{8154FCCE-0E8D-4A8F-9A07-7C1C04D146E9}" srcOrd="1" destOrd="0" presId="urn:microsoft.com/office/officeart/2005/8/layout/vProcess5"/>
    <dgm:cxn modelId="{986E1074-6049-425B-AE34-7BC9FB8A3C85}" type="presParOf" srcId="{95E072E6-AEA3-4150-A969-CC94535C0560}" destId="{54555AB8-6362-46F2-AA01-2E629A2C179F}" srcOrd="2" destOrd="0" presId="urn:microsoft.com/office/officeart/2005/8/layout/vProcess5"/>
    <dgm:cxn modelId="{6D3193F5-9157-4326-AE92-638B0B6D1C70}" type="presParOf" srcId="{95E072E6-AEA3-4150-A969-CC94535C0560}" destId="{82D3F5DC-B0CB-40CC-9126-63C403506C85}" srcOrd="3" destOrd="0" presId="urn:microsoft.com/office/officeart/2005/8/layout/vProcess5"/>
    <dgm:cxn modelId="{549B1E23-D64F-45D4-BFE3-F1045B3BF60A}" type="presParOf" srcId="{95E072E6-AEA3-4150-A969-CC94535C0560}" destId="{C6399426-D6C3-4933-8899-5016F0DDBE0E}" srcOrd="4" destOrd="0" presId="urn:microsoft.com/office/officeart/2005/8/layout/vProcess5"/>
    <dgm:cxn modelId="{54BBB0BC-E37B-4FF7-A3D2-17E69028D9E5}" type="presParOf" srcId="{95E072E6-AEA3-4150-A969-CC94535C0560}" destId="{CE5FE9A4-5F6D-4C34-A125-E0FB387B4F28}" srcOrd="5" destOrd="0" presId="urn:microsoft.com/office/officeart/2005/8/layout/vProcess5"/>
    <dgm:cxn modelId="{AEA4BD4D-5906-4771-AB93-D1A5F1DCA257}" type="presParOf" srcId="{95E072E6-AEA3-4150-A969-CC94535C0560}" destId="{CA8825E9-C609-44AE-8962-A24FF8638E9E}" srcOrd="6" destOrd="0" presId="urn:microsoft.com/office/officeart/2005/8/layout/vProcess5"/>
    <dgm:cxn modelId="{8007F5BF-3553-465A-912F-0A5A6A30A202}" type="presParOf" srcId="{95E072E6-AEA3-4150-A969-CC94535C0560}" destId="{D6E3B91A-1FC6-490C-AEFF-BD3876915535}" srcOrd="7" destOrd="0" presId="urn:microsoft.com/office/officeart/2005/8/layout/vProcess5"/>
    <dgm:cxn modelId="{DC4D9267-4355-40B2-A5CD-D4FE84CF8084}" type="presParOf" srcId="{95E072E6-AEA3-4150-A969-CC94535C0560}" destId="{0D87A283-55F2-4933-8B3E-842AAD97091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4FCCE-0E8D-4A8F-9A07-7C1C04D146E9}">
      <dsp:nvSpPr>
        <dsp:cNvPr id="0" name=""/>
        <dsp:cNvSpPr/>
      </dsp:nvSpPr>
      <dsp:spPr>
        <a:xfrm>
          <a:off x="0" y="0"/>
          <a:ext cx="9271366" cy="12284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/>
            <a:t>Para qué sirven los pronombres? </a:t>
          </a:r>
          <a:endParaRPr lang="en-US" sz="3000" kern="1200"/>
        </a:p>
      </dsp:txBody>
      <dsp:txXfrm>
        <a:off x="35981" y="35981"/>
        <a:ext cx="7945743" cy="1156514"/>
      </dsp:txXfrm>
    </dsp:sp>
    <dsp:sp modelId="{54555AB8-6362-46F2-AA01-2E629A2C179F}">
      <dsp:nvSpPr>
        <dsp:cNvPr id="0" name=""/>
        <dsp:cNvSpPr/>
      </dsp:nvSpPr>
      <dsp:spPr>
        <a:xfrm>
          <a:off x="818061" y="1433223"/>
          <a:ext cx="9271366" cy="1228476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/>
            <a:t>Sirven para poder decir quien realizó la acción .</a:t>
          </a:r>
          <a:endParaRPr lang="en-US" sz="3000" kern="1200"/>
        </a:p>
      </dsp:txBody>
      <dsp:txXfrm>
        <a:off x="854042" y="1469204"/>
        <a:ext cx="7582832" cy="1156514"/>
      </dsp:txXfrm>
    </dsp:sp>
    <dsp:sp modelId="{82D3F5DC-B0CB-40CC-9126-63C403506C85}">
      <dsp:nvSpPr>
        <dsp:cNvPr id="0" name=""/>
        <dsp:cNvSpPr/>
      </dsp:nvSpPr>
      <dsp:spPr>
        <a:xfrm>
          <a:off x="1636123" y="2866446"/>
          <a:ext cx="9271366" cy="1228476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/>
            <a:t>Ex: Who is </a:t>
          </a:r>
          <a:r>
            <a:rPr lang="es-CL" sz="3000" b="1" kern="1200"/>
            <a:t>he</a:t>
          </a:r>
          <a:r>
            <a:rPr lang="es-CL" sz="3000" kern="1200"/>
            <a:t>? ------</a:t>
          </a:r>
          <a:r>
            <a:rPr lang="es-CL" sz="3000" b="1" kern="1200"/>
            <a:t>He</a:t>
          </a:r>
          <a:r>
            <a:rPr lang="es-CL" sz="3000" kern="1200"/>
            <a:t> is my best friend </a:t>
          </a:r>
          <a:endParaRPr lang="en-US" sz="3000" kern="1200"/>
        </a:p>
      </dsp:txBody>
      <dsp:txXfrm>
        <a:off x="1672104" y="2902427"/>
        <a:ext cx="7582832" cy="1156514"/>
      </dsp:txXfrm>
    </dsp:sp>
    <dsp:sp modelId="{C6399426-D6C3-4933-8899-5016F0DDBE0E}">
      <dsp:nvSpPr>
        <dsp:cNvPr id="0" name=""/>
        <dsp:cNvSpPr/>
      </dsp:nvSpPr>
      <dsp:spPr>
        <a:xfrm>
          <a:off x="8472856" y="931594"/>
          <a:ext cx="798509" cy="7985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52521" y="931594"/>
        <a:ext cx="439179" cy="600878"/>
      </dsp:txXfrm>
    </dsp:sp>
    <dsp:sp modelId="{CE5FE9A4-5F6D-4C34-A125-E0FB387B4F28}">
      <dsp:nvSpPr>
        <dsp:cNvPr id="0" name=""/>
        <dsp:cNvSpPr/>
      </dsp:nvSpPr>
      <dsp:spPr>
        <a:xfrm>
          <a:off x="9290918" y="2356628"/>
          <a:ext cx="798509" cy="7985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70583" y="2356628"/>
        <a:ext cx="439179" cy="600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1BDCB-2D7E-42BC-8A00-47EB752C6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324B0D-42E2-4BB3-8B23-82D8908FA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5693DD-8CD3-43DA-91C2-900F4538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0E5BAA-0850-45E9-AD31-68EB6FD9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CDA45D-0876-4825-91C2-F8EF0E905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326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5358F-04F7-4D37-A11B-5676382DC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F61E27-5136-4902-8935-0941D2D74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54C51E-20B6-4FF6-8EAE-01BDF9FA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D56896-D5EA-436D-8A3B-1F80EB93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245E0F-1601-4566-B820-8E195E2C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814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11D1E6-6C9E-4593-B80B-E87CD5097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3D5E1D-B400-4288-8A1C-1174F28AA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D33B13-1EF2-486C-B0F2-B0C33195B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DDAF40-51F6-4EA4-8263-6F218E02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A9033E-05A5-4A67-A08B-E0B577397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432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F59AD-F87D-4256-B34C-1F91B1E0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99006F-63BB-4064-845B-9FCEDDD19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F013F1-4DDD-4E72-8710-C267B79F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741CBE-3B6C-4CC3-8430-6F5806CA9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B5ED2-3DAD-40EE-9F4F-2A31C614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82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4CAC4-DCDE-41B4-8C83-E74043D3D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2887D3-431B-412F-88CB-2C3138FC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20B5E4-0083-4605-8393-D5EBDDBB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3C79E2-D88E-446B-90E8-013E5501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743A72-67C9-4DDB-8332-6F93BF2FC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046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20FED-85C6-431E-8342-0DBE95E9B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D5C4C5-82DE-4B91-8A81-9101CA683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AD9B9B-3A97-489E-A13B-EC9F8826A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E1A758-704B-4129-B17A-1B2E386DA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6E5528-0A16-4CDD-8785-D0572D413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CCB847-F4C9-4D18-8552-F1F74035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894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5436D-8F53-4F4C-BB45-F8A33E3E5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0644B0-A8B6-4ECC-8E74-05D63F2D4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08D6B6-0646-452A-9E0C-F9C6150E4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EFDE87A-E6FD-4576-A352-2AFC1F06E3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72DF4C-6D39-489F-AD66-6858E00F73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7D6364-AF2F-45B3-B456-8D29CEEB3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F03219-55A2-4500-96E2-09E36E52E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15851B-4D49-4EF5-A9DD-BA60A95BC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044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7F951-3EC3-4799-8A23-F71AFD11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E340B5-BBC5-4228-9122-76D45051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78945E-4EA0-43A5-BD58-C53A864B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60848E-B6D9-4C60-B26C-F61131D2B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947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4E8B8EC-95F3-470B-B176-60C36D72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38DE833-54F6-4129-9F6A-CF9F2EE1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9CDE99-04F9-4682-85E5-96496CBE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434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8E11A-E612-4F39-86C6-B52B2CFF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87813D-2053-48F0-92CB-2EBE18778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E65B07-4F52-46DC-B488-83F960F25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8B0215-7FFC-42C9-8F89-444BED64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44EDF6-EA1E-4BEA-BD6A-49F051B53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631C22-DDAB-4316-8786-72BB180F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89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72910-7C82-4A28-A5E9-3D2A449DE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5A6661-D65E-41B1-9371-345704A680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608CE7-D435-4062-A709-0C3A6F8EB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BA9FF2-1935-4C78-9C3C-98264DE39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87AA2A-6C3C-446A-ADC9-3FF045A6F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CF4E4A-E3F2-4025-AAB3-097A10A9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868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ED05B1-05F1-45AB-A933-2A70473BB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27C1C5-3A1A-4864-A8A9-404D4F81C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9A24AD-E3EB-4C50-972C-9B028477D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4DD6D-91C4-4000-A36C-6A0F8089351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EFEA77-0AC1-4922-963F-77703369C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CFDD2B-2780-4B7C-9CB4-1E2292B7D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69AF6-8E12-4DB1-96C8-86A11764C8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477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3C479B-D2CE-4A9D-AF5A-147FDDE87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s-CL" dirty="0"/>
              <a:t>Personal </a:t>
            </a:r>
            <a:r>
              <a:rPr lang="es-CL" dirty="0" err="1"/>
              <a:t>pronouns</a:t>
            </a:r>
            <a:r>
              <a:rPr lang="es-CL" dirty="0"/>
              <a:t> and </a:t>
            </a:r>
            <a:r>
              <a:rPr lang="es-CL" dirty="0" err="1"/>
              <a:t>possessive</a:t>
            </a:r>
            <a:r>
              <a:rPr lang="es-CL" dirty="0"/>
              <a:t> </a:t>
            </a:r>
            <a:r>
              <a:rPr lang="es-CL" dirty="0" err="1"/>
              <a:t>adjectives</a:t>
            </a:r>
            <a:r>
              <a:rPr lang="es-CL" dirty="0"/>
              <a:t> </a:t>
            </a:r>
            <a:r>
              <a:rPr lang="es-CL" dirty="0">
                <a:sym typeface="Wingdings" panose="05000000000000000000" pitchFamily="2" charset="2"/>
              </a:rPr>
              <a:t>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3482D8-6934-4812-B55E-E89B55B08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s-CL" dirty="0"/>
              <a:t>Grade:6th</a:t>
            </a:r>
          </a:p>
          <a:p>
            <a:pPr algn="l"/>
            <a:r>
              <a:rPr lang="es-CL" dirty="0"/>
              <a:t>Unit1: </a:t>
            </a:r>
            <a:r>
              <a:rPr lang="es-CL" dirty="0" err="1"/>
              <a:t>food</a:t>
            </a:r>
            <a:r>
              <a:rPr lang="es-CL" dirty="0"/>
              <a:t> and </a:t>
            </a:r>
            <a:r>
              <a:rPr lang="es-CL" dirty="0" err="1"/>
              <a:t>health</a:t>
            </a:r>
            <a:endParaRPr lang="es-CL" dirty="0"/>
          </a:p>
          <a:p>
            <a:pPr algn="l"/>
            <a:r>
              <a:rPr lang="es-CL" dirty="0"/>
              <a:t>Miss Pamela Knuckey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75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0C029C1-8985-4335-AA06-5CE94D44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s-CL" sz="4000"/>
              <a:t>Qué vimos la clase anterior?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4C78A1-0BBC-442C-876B-BE576ED30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s-CL" sz="2000" dirty="0"/>
              <a:t>Para que usábamos can?</a:t>
            </a:r>
          </a:p>
          <a:p>
            <a:r>
              <a:rPr lang="es-CL" sz="2000" dirty="0"/>
              <a:t>Para que usábamos </a:t>
            </a:r>
            <a:r>
              <a:rPr lang="es-CL" sz="2000" dirty="0" err="1"/>
              <a:t>can´t</a:t>
            </a:r>
            <a:r>
              <a:rPr lang="es-CL" sz="2000" dirty="0"/>
              <a:t>?</a:t>
            </a:r>
          </a:p>
          <a:p>
            <a:r>
              <a:rPr lang="es-CL" sz="2000" dirty="0"/>
              <a:t>Podrías darme un ejemplo a través de una oración usando can?</a:t>
            </a:r>
          </a:p>
        </p:txBody>
      </p:sp>
    </p:spTree>
    <p:extLst>
      <p:ext uri="{BB962C8B-B14F-4D97-AF65-F5344CB8AC3E}">
        <p14:creationId xmlns:p14="http://schemas.microsoft.com/office/powerpoint/2010/main" val="324829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2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931619-EB4C-40B5-9FE6-C86F8A8A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s-CL"/>
              <a:t>Today …. We´ll see “pronouns”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91C4989-155A-4A17-BB85-C314FCEBEF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406631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07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BED554-E277-4013-B7DB-37DD1F40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Personal pronouns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AE736352-72DE-4AF8-8C1C-8725A3D36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462" b="-2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3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3C2D82-D4FA-4A37-BB01-1E7B21E4F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5199" y="634058"/>
            <a:ext cx="1128382" cy="847206"/>
            <a:chOff x="5307830" y="325570"/>
            <a:chExt cx="1128382" cy="847206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C94E7FEF-0CE9-4AC2-94BB-02230C6DC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EB546CC0-C1BC-48D2-8DA9-4B6028316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16E2A57-17CC-40B3-9F6D-88EE3D4B5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71190"/>
            <a:ext cx="3363170" cy="2183042"/>
          </a:xfrm>
        </p:spPr>
        <p:txBody>
          <a:bodyPr anchor="b">
            <a:normAutofit/>
          </a:bodyPr>
          <a:lstStyle/>
          <a:p>
            <a:br>
              <a:rPr lang="es-CL" sz="3700"/>
            </a:br>
            <a:br>
              <a:rPr lang="es-CL" sz="3700"/>
            </a:br>
            <a:r>
              <a:rPr lang="es-CL" sz="3700"/>
              <a:t>Possessive adjectives</a:t>
            </a:r>
          </a:p>
        </p:txBody>
      </p:sp>
      <p:sp>
        <p:nvSpPr>
          <p:cNvPr id="77" name="Freeform 5">
            <a:extLst>
              <a:ext uri="{FF2B5EF4-FFF2-40B4-BE49-F238E27FC236}">
                <a16:creationId xmlns:a16="http://schemas.microsoft.com/office/drawing/2014/main" id="{BD2BFF02-DF78-4F07-B176-52514E131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62174" y="1653645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DB06EAB-7D8C-403A-86C5-B5FD79A13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2865" y="634058"/>
            <a:ext cx="3154669" cy="2796247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9D2DB4B-EE87-4CBC-A23F-A050D47A0F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65"/>
          <a:stretch/>
        </p:blipFill>
        <p:spPr>
          <a:xfrm>
            <a:off x="5195839" y="761770"/>
            <a:ext cx="1866335" cy="254082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225B44-97F5-4BA3-9DAE-8AB56AC27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3729161"/>
            <a:ext cx="5690043" cy="2277321"/>
          </a:xfrm>
        </p:spPr>
        <p:txBody>
          <a:bodyPr>
            <a:normAutofit/>
          </a:bodyPr>
          <a:lstStyle/>
          <a:p>
            <a:r>
              <a:rPr lang="en-US" sz="2400" dirty="0"/>
              <a:t>Para que los </a:t>
            </a:r>
            <a:r>
              <a:rPr lang="en-US" sz="2400" dirty="0" err="1"/>
              <a:t>usamos</a:t>
            </a:r>
            <a:r>
              <a:rPr lang="en-US" sz="2400" dirty="0"/>
              <a:t> ?</a:t>
            </a:r>
          </a:p>
          <a:p>
            <a:endParaRPr lang="en-US" sz="2400" dirty="0"/>
          </a:p>
          <a:p>
            <a:r>
              <a:rPr lang="en-US" sz="2400" dirty="0"/>
              <a:t>Los </a:t>
            </a:r>
            <a:r>
              <a:rPr lang="en-US" sz="2400" dirty="0" err="1"/>
              <a:t>usamos</a:t>
            </a:r>
            <a:r>
              <a:rPr lang="en-US" sz="2400" dirty="0"/>
              <a:t> para </a:t>
            </a:r>
            <a:r>
              <a:rPr lang="en-US" sz="2400" dirty="0" err="1"/>
              <a:t>indicar</a:t>
            </a:r>
            <a:r>
              <a:rPr lang="en-US" sz="2400" dirty="0"/>
              <a:t> </a:t>
            </a:r>
            <a:r>
              <a:rPr lang="en-US" sz="2400" dirty="0" err="1"/>
              <a:t>posesión</a:t>
            </a:r>
            <a:r>
              <a:rPr lang="en-US" sz="2400" dirty="0"/>
              <a:t> de un </a:t>
            </a:r>
            <a:r>
              <a:rPr lang="en-US" sz="2400" dirty="0" err="1"/>
              <a:t>objeto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2050" name="Picture 2" descr="Stock Photo | Niños dibujos animados, Dibujos gratis y Fotos de ...">
            <a:extLst>
              <a:ext uri="{FF2B5EF4-FFF2-40B4-BE49-F238E27FC236}">
                <a16:creationId xmlns:a16="http://schemas.microsoft.com/office/drawing/2014/main" id="{AA38887F-21B4-401C-BFB6-774C83E9D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0038" y="2160579"/>
            <a:ext cx="2713512" cy="310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17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54700-38A7-40BF-B91F-C9A87A7B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examples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C5AB45-886D-4EBC-A3CA-174890370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</a:rPr>
              <a:t>I</a:t>
            </a:r>
            <a:r>
              <a:rPr lang="es-CL" dirty="0"/>
              <a:t> </a:t>
            </a:r>
            <a:r>
              <a:rPr lang="es-CL" dirty="0" err="1"/>
              <a:t>have</a:t>
            </a:r>
            <a:r>
              <a:rPr lang="es-CL" dirty="0"/>
              <a:t> </a:t>
            </a:r>
            <a:r>
              <a:rPr lang="es-CL" dirty="0" err="1"/>
              <a:t>an</a:t>
            </a:r>
            <a:r>
              <a:rPr lang="es-CL" dirty="0"/>
              <a:t> </a:t>
            </a:r>
            <a:r>
              <a:rPr lang="es-CL" dirty="0" err="1"/>
              <a:t>apple</a:t>
            </a:r>
            <a:r>
              <a:rPr lang="es-CL" dirty="0"/>
              <a:t>                     </a:t>
            </a:r>
            <a:r>
              <a:rPr lang="es-CL" dirty="0" err="1"/>
              <a:t>This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>
                <a:solidFill>
                  <a:srgbClr val="FF0000"/>
                </a:solidFill>
              </a:rPr>
              <a:t>my</a:t>
            </a:r>
            <a:r>
              <a:rPr lang="es-CL" dirty="0"/>
              <a:t> </a:t>
            </a:r>
            <a:r>
              <a:rPr lang="es-CL" dirty="0" err="1"/>
              <a:t>apple</a:t>
            </a:r>
            <a:endParaRPr lang="es-CL" dirty="0"/>
          </a:p>
          <a:p>
            <a:r>
              <a:rPr lang="es-CL" dirty="0" err="1">
                <a:solidFill>
                  <a:srgbClr val="FF0000"/>
                </a:solidFill>
              </a:rPr>
              <a:t>She</a:t>
            </a:r>
            <a:r>
              <a:rPr lang="es-CL" dirty="0"/>
              <a:t> has </a:t>
            </a:r>
            <a:r>
              <a:rPr lang="es-CL" dirty="0" err="1"/>
              <a:t>an</a:t>
            </a:r>
            <a:r>
              <a:rPr lang="es-CL" dirty="0"/>
              <a:t> </a:t>
            </a:r>
            <a:r>
              <a:rPr lang="es-CL" dirty="0" err="1"/>
              <a:t>apple</a:t>
            </a:r>
            <a:r>
              <a:rPr lang="es-CL" dirty="0"/>
              <a:t>                  </a:t>
            </a:r>
            <a:r>
              <a:rPr lang="es-CL" dirty="0" err="1"/>
              <a:t>This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>
                <a:solidFill>
                  <a:srgbClr val="FF0000"/>
                </a:solidFill>
              </a:rPr>
              <a:t>her</a:t>
            </a:r>
            <a:r>
              <a:rPr lang="es-CL" dirty="0"/>
              <a:t> </a:t>
            </a:r>
            <a:r>
              <a:rPr lang="es-CL" dirty="0" err="1"/>
              <a:t>apple</a:t>
            </a:r>
            <a:endParaRPr lang="es-CL" dirty="0"/>
          </a:p>
          <a:p>
            <a:r>
              <a:rPr lang="es-CL" dirty="0" err="1">
                <a:solidFill>
                  <a:srgbClr val="FF0000"/>
                </a:solidFill>
              </a:rPr>
              <a:t>They</a:t>
            </a:r>
            <a:r>
              <a:rPr lang="es-CL" dirty="0"/>
              <a:t> </a:t>
            </a:r>
            <a:r>
              <a:rPr lang="es-CL" dirty="0" err="1"/>
              <a:t>have</a:t>
            </a:r>
            <a:r>
              <a:rPr lang="es-CL" dirty="0"/>
              <a:t> </a:t>
            </a:r>
            <a:r>
              <a:rPr lang="es-CL" dirty="0" err="1"/>
              <a:t>an</a:t>
            </a:r>
            <a:r>
              <a:rPr lang="es-CL" dirty="0"/>
              <a:t> </a:t>
            </a:r>
            <a:r>
              <a:rPr lang="es-CL" dirty="0" err="1"/>
              <a:t>apple</a:t>
            </a:r>
            <a:r>
              <a:rPr lang="es-CL" dirty="0"/>
              <a:t>                 </a:t>
            </a:r>
            <a:r>
              <a:rPr lang="es-CL" dirty="0" err="1"/>
              <a:t>This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>
                <a:solidFill>
                  <a:srgbClr val="FF0000"/>
                </a:solidFill>
              </a:rPr>
              <a:t>their</a:t>
            </a:r>
            <a:r>
              <a:rPr lang="es-CL" dirty="0"/>
              <a:t> </a:t>
            </a:r>
            <a:r>
              <a:rPr lang="es-CL" dirty="0" err="1"/>
              <a:t>apple</a:t>
            </a:r>
            <a:r>
              <a:rPr lang="es-CL" dirty="0"/>
              <a:t>  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3E7210B9-8FAA-4D3F-85F8-C704F7B1A9F6}"/>
              </a:ext>
            </a:extLst>
          </p:cNvPr>
          <p:cNvCxnSpPr/>
          <p:nvPr/>
        </p:nvCxnSpPr>
        <p:spPr>
          <a:xfrm>
            <a:off x="3488788" y="2082018"/>
            <a:ext cx="12942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8C9FA9A7-A0B6-4EE7-8BB1-1D12CD5CBCD1}"/>
              </a:ext>
            </a:extLst>
          </p:cNvPr>
          <p:cNvCxnSpPr/>
          <p:nvPr/>
        </p:nvCxnSpPr>
        <p:spPr>
          <a:xfrm>
            <a:off x="3770142" y="2602523"/>
            <a:ext cx="10550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32C67A2-7A0F-4A05-AC92-7F9419A2E513}"/>
              </a:ext>
            </a:extLst>
          </p:cNvPr>
          <p:cNvCxnSpPr/>
          <p:nvPr/>
        </p:nvCxnSpPr>
        <p:spPr>
          <a:xfrm>
            <a:off x="4206240" y="3123028"/>
            <a:ext cx="10128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>
            <a:extLst>
              <a:ext uri="{FF2B5EF4-FFF2-40B4-BE49-F238E27FC236}">
                <a16:creationId xmlns:a16="http://schemas.microsoft.com/office/drawing/2014/main" id="{C2800AAB-0994-42DA-9BB3-89C31FB81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038" y="3519890"/>
            <a:ext cx="7490552" cy="202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444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128</Words>
  <Application>Microsoft Office PowerPoint</Application>
  <PresentationFormat>Panorámica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Personal pronouns and possessive adjectives </vt:lpstr>
      <vt:lpstr>Qué vimos la clase anterior?</vt:lpstr>
      <vt:lpstr>Today …. We´ll see “pronouns”</vt:lpstr>
      <vt:lpstr>Personal pronouns </vt:lpstr>
      <vt:lpstr>  Possessive adjectives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pronouns and possessive adjectives </dc:title>
  <dc:creator>pamela Knuckey</dc:creator>
  <cp:lastModifiedBy>Maria Cristina M</cp:lastModifiedBy>
  <cp:revision>5</cp:revision>
  <dcterms:created xsi:type="dcterms:W3CDTF">2020-05-05T23:49:49Z</dcterms:created>
  <dcterms:modified xsi:type="dcterms:W3CDTF">2020-05-08T12:48:03Z</dcterms:modified>
</cp:coreProperties>
</file>