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8" r:id="rId5"/>
    <p:sldId id="261" r:id="rId6"/>
    <p:sldId id="262" r:id="rId7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A162FE5-F0C0-4132-9D94-E946F5B48F16}" type="doc">
      <dgm:prSet loTypeId="urn:microsoft.com/office/officeart/2005/8/layout/vProcess5" loCatId="process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F2349D2D-A662-4C3C-A742-32641EE67BD5}">
      <dgm:prSet/>
      <dgm:spPr/>
      <dgm:t>
        <a:bodyPr/>
        <a:lstStyle/>
        <a:p>
          <a:pPr>
            <a:lnSpc>
              <a:spcPct val="100000"/>
            </a:lnSpc>
          </a:pPr>
          <a:r>
            <a:rPr lang="es-CL"/>
            <a:t>Para qué sirven los pronombres? </a:t>
          </a:r>
          <a:endParaRPr lang="en-US"/>
        </a:p>
      </dgm:t>
    </dgm:pt>
    <dgm:pt modelId="{D4CFC5CA-0A88-4D2B-B808-15EBF1CC5BCD}" type="parTrans" cxnId="{07F744EA-F76F-4848-B28D-17D3ED44F5C8}">
      <dgm:prSet/>
      <dgm:spPr/>
      <dgm:t>
        <a:bodyPr/>
        <a:lstStyle/>
        <a:p>
          <a:endParaRPr lang="en-US"/>
        </a:p>
      </dgm:t>
    </dgm:pt>
    <dgm:pt modelId="{8EAD29C5-54AE-4F6B-A00E-5BDE66085A18}" type="sibTrans" cxnId="{07F744EA-F76F-4848-B28D-17D3ED44F5C8}">
      <dgm:prSet/>
      <dgm:spPr/>
      <dgm:t>
        <a:bodyPr/>
        <a:lstStyle/>
        <a:p>
          <a:endParaRPr lang="en-US"/>
        </a:p>
      </dgm:t>
    </dgm:pt>
    <dgm:pt modelId="{A567039C-51A3-483B-B834-79070C9DB8B6}">
      <dgm:prSet/>
      <dgm:spPr/>
      <dgm:t>
        <a:bodyPr/>
        <a:lstStyle/>
        <a:p>
          <a:pPr>
            <a:lnSpc>
              <a:spcPct val="100000"/>
            </a:lnSpc>
          </a:pPr>
          <a:r>
            <a:rPr lang="es-CL"/>
            <a:t>Sirven para poder decir quien realizó la acción .</a:t>
          </a:r>
          <a:endParaRPr lang="en-US"/>
        </a:p>
      </dgm:t>
    </dgm:pt>
    <dgm:pt modelId="{7DB0BF54-ED60-418F-88A7-0033C48D468F}" type="parTrans" cxnId="{CE0ED568-8A89-4200-8513-F8E9F69AAECD}">
      <dgm:prSet/>
      <dgm:spPr/>
      <dgm:t>
        <a:bodyPr/>
        <a:lstStyle/>
        <a:p>
          <a:endParaRPr lang="en-US"/>
        </a:p>
      </dgm:t>
    </dgm:pt>
    <dgm:pt modelId="{F7FCAE5C-039E-472C-93B2-8D77226B8121}" type="sibTrans" cxnId="{CE0ED568-8A89-4200-8513-F8E9F69AAECD}">
      <dgm:prSet/>
      <dgm:spPr/>
      <dgm:t>
        <a:bodyPr/>
        <a:lstStyle/>
        <a:p>
          <a:endParaRPr lang="en-US"/>
        </a:p>
      </dgm:t>
    </dgm:pt>
    <dgm:pt modelId="{B0A12019-18F1-4E76-9A3B-059D06EF08BF}">
      <dgm:prSet/>
      <dgm:spPr/>
      <dgm:t>
        <a:bodyPr/>
        <a:lstStyle/>
        <a:p>
          <a:pPr>
            <a:lnSpc>
              <a:spcPct val="100000"/>
            </a:lnSpc>
          </a:pPr>
          <a:r>
            <a:rPr lang="es-CL"/>
            <a:t>Ex: Who is </a:t>
          </a:r>
          <a:r>
            <a:rPr lang="es-CL" b="1"/>
            <a:t>he</a:t>
          </a:r>
          <a:r>
            <a:rPr lang="es-CL"/>
            <a:t>? ------</a:t>
          </a:r>
          <a:r>
            <a:rPr lang="es-CL" b="1"/>
            <a:t>He</a:t>
          </a:r>
          <a:r>
            <a:rPr lang="es-CL"/>
            <a:t> is my best friend </a:t>
          </a:r>
          <a:endParaRPr lang="en-US"/>
        </a:p>
      </dgm:t>
    </dgm:pt>
    <dgm:pt modelId="{65EB365D-3FBD-4FDE-A432-5CD35D25CCDA}" type="parTrans" cxnId="{9760266A-9EF9-4095-BCBA-96BF46902EF9}">
      <dgm:prSet/>
      <dgm:spPr/>
      <dgm:t>
        <a:bodyPr/>
        <a:lstStyle/>
        <a:p>
          <a:endParaRPr lang="en-US"/>
        </a:p>
      </dgm:t>
    </dgm:pt>
    <dgm:pt modelId="{603ECA41-1B15-46C4-8910-3899204A3151}" type="sibTrans" cxnId="{9760266A-9EF9-4095-BCBA-96BF46902EF9}">
      <dgm:prSet/>
      <dgm:spPr/>
      <dgm:t>
        <a:bodyPr/>
        <a:lstStyle/>
        <a:p>
          <a:endParaRPr lang="en-US"/>
        </a:p>
      </dgm:t>
    </dgm:pt>
    <dgm:pt modelId="{95E072E6-AEA3-4150-A969-CC94535C0560}" type="pres">
      <dgm:prSet presAssocID="{3A162FE5-F0C0-4132-9D94-E946F5B48F16}" presName="outerComposite" presStyleCnt="0">
        <dgm:presLayoutVars>
          <dgm:chMax val="5"/>
          <dgm:dir/>
          <dgm:resizeHandles val="exact"/>
        </dgm:presLayoutVars>
      </dgm:prSet>
      <dgm:spPr/>
    </dgm:pt>
    <dgm:pt modelId="{E196D66B-26A2-4949-8B2F-F99F71B74BCD}" type="pres">
      <dgm:prSet presAssocID="{3A162FE5-F0C0-4132-9D94-E946F5B48F16}" presName="dummyMaxCanvas" presStyleCnt="0">
        <dgm:presLayoutVars/>
      </dgm:prSet>
      <dgm:spPr/>
    </dgm:pt>
    <dgm:pt modelId="{8154FCCE-0E8D-4A8F-9A07-7C1C04D146E9}" type="pres">
      <dgm:prSet presAssocID="{3A162FE5-F0C0-4132-9D94-E946F5B48F16}" presName="ThreeNodes_1" presStyleLbl="node1" presStyleIdx="0" presStyleCnt="3">
        <dgm:presLayoutVars>
          <dgm:bulletEnabled val="1"/>
        </dgm:presLayoutVars>
      </dgm:prSet>
      <dgm:spPr/>
    </dgm:pt>
    <dgm:pt modelId="{54555AB8-6362-46F2-AA01-2E629A2C179F}" type="pres">
      <dgm:prSet presAssocID="{3A162FE5-F0C0-4132-9D94-E946F5B48F16}" presName="ThreeNodes_2" presStyleLbl="node1" presStyleIdx="1" presStyleCnt="3">
        <dgm:presLayoutVars>
          <dgm:bulletEnabled val="1"/>
        </dgm:presLayoutVars>
      </dgm:prSet>
      <dgm:spPr/>
    </dgm:pt>
    <dgm:pt modelId="{82D3F5DC-B0CB-40CC-9126-63C403506C85}" type="pres">
      <dgm:prSet presAssocID="{3A162FE5-F0C0-4132-9D94-E946F5B48F16}" presName="ThreeNodes_3" presStyleLbl="node1" presStyleIdx="2" presStyleCnt="3">
        <dgm:presLayoutVars>
          <dgm:bulletEnabled val="1"/>
        </dgm:presLayoutVars>
      </dgm:prSet>
      <dgm:spPr/>
    </dgm:pt>
    <dgm:pt modelId="{C6399426-D6C3-4933-8899-5016F0DDBE0E}" type="pres">
      <dgm:prSet presAssocID="{3A162FE5-F0C0-4132-9D94-E946F5B48F16}" presName="ThreeConn_1-2" presStyleLbl="fgAccFollowNode1" presStyleIdx="0" presStyleCnt="2">
        <dgm:presLayoutVars>
          <dgm:bulletEnabled val="1"/>
        </dgm:presLayoutVars>
      </dgm:prSet>
      <dgm:spPr/>
    </dgm:pt>
    <dgm:pt modelId="{CE5FE9A4-5F6D-4C34-A125-E0FB387B4F28}" type="pres">
      <dgm:prSet presAssocID="{3A162FE5-F0C0-4132-9D94-E946F5B48F16}" presName="ThreeConn_2-3" presStyleLbl="fgAccFollowNode1" presStyleIdx="1" presStyleCnt="2">
        <dgm:presLayoutVars>
          <dgm:bulletEnabled val="1"/>
        </dgm:presLayoutVars>
      </dgm:prSet>
      <dgm:spPr/>
    </dgm:pt>
    <dgm:pt modelId="{CA8825E9-C609-44AE-8962-A24FF8638E9E}" type="pres">
      <dgm:prSet presAssocID="{3A162FE5-F0C0-4132-9D94-E946F5B48F16}" presName="ThreeNodes_1_text" presStyleLbl="node1" presStyleIdx="2" presStyleCnt="3">
        <dgm:presLayoutVars>
          <dgm:bulletEnabled val="1"/>
        </dgm:presLayoutVars>
      </dgm:prSet>
      <dgm:spPr/>
    </dgm:pt>
    <dgm:pt modelId="{D6E3B91A-1FC6-490C-AEFF-BD3876915535}" type="pres">
      <dgm:prSet presAssocID="{3A162FE5-F0C0-4132-9D94-E946F5B48F16}" presName="ThreeNodes_2_text" presStyleLbl="node1" presStyleIdx="2" presStyleCnt="3">
        <dgm:presLayoutVars>
          <dgm:bulletEnabled val="1"/>
        </dgm:presLayoutVars>
      </dgm:prSet>
      <dgm:spPr/>
    </dgm:pt>
    <dgm:pt modelId="{0D87A283-55F2-4933-8B3E-842AAD970915}" type="pres">
      <dgm:prSet presAssocID="{3A162FE5-F0C0-4132-9D94-E946F5B48F16}" presName="ThreeNodes_3_text" presStyleLbl="node1" presStyleIdx="2" presStyleCnt="3">
        <dgm:presLayoutVars>
          <dgm:bulletEnabled val="1"/>
        </dgm:presLayoutVars>
      </dgm:prSet>
      <dgm:spPr/>
    </dgm:pt>
  </dgm:ptLst>
  <dgm:cxnLst>
    <dgm:cxn modelId="{68CF1502-B511-46C5-9160-A4C879B9C703}" type="presOf" srcId="{F2349D2D-A662-4C3C-A742-32641EE67BD5}" destId="{8154FCCE-0E8D-4A8F-9A07-7C1C04D146E9}" srcOrd="0" destOrd="0" presId="urn:microsoft.com/office/officeart/2005/8/layout/vProcess5"/>
    <dgm:cxn modelId="{1FB71910-4C5A-4CFD-A0F5-E482D1E639A1}" type="presOf" srcId="{B0A12019-18F1-4E76-9A3B-059D06EF08BF}" destId="{82D3F5DC-B0CB-40CC-9126-63C403506C85}" srcOrd="0" destOrd="0" presId="urn:microsoft.com/office/officeart/2005/8/layout/vProcess5"/>
    <dgm:cxn modelId="{E6A88B25-DC71-4EA9-A7D6-DCC42E01D6C5}" type="presOf" srcId="{A567039C-51A3-483B-B834-79070C9DB8B6}" destId="{54555AB8-6362-46F2-AA01-2E629A2C179F}" srcOrd="0" destOrd="0" presId="urn:microsoft.com/office/officeart/2005/8/layout/vProcess5"/>
    <dgm:cxn modelId="{B79AF438-E360-4F1C-9793-34F5A4A56E6A}" type="presOf" srcId="{F2349D2D-A662-4C3C-A742-32641EE67BD5}" destId="{CA8825E9-C609-44AE-8962-A24FF8638E9E}" srcOrd="1" destOrd="0" presId="urn:microsoft.com/office/officeart/2005/8/layout/vProcess5"/>
    <dgm:cxn modelId="{CE0ED568-8A89-4200-8513-F8E9F69AAECD}" srcId="{3A162FE5-F0C0-4132-9D94-E946F5B48F16}" destId="{A567039C-51A3-483B-B834-79070C9DB8B6}" srcOrd="1" destOrd="0" parTransId="{7DB0BF54-ED60-418F-88A7-0033C48D468F}" sibTransId="{F7FCAE5C-039E-472C-93B2-8D77226B8121}"/>
    <dgm:cxn modelId="{9760266A-9EF9-4095-BCBA-96BF46902EF9}" srcId="{3A162FE5-F0C0-4132-9D94-E946F5B48F16}" destId="{B0A12019-18F1-4E76-9A3B-059D06EF08BF}" srcOrd="2" destOrd="0" parTransId="{65EB365D-3FBD-4FDE-A432-5CD35D25CCDA}" sibTransId="{603ECA41-1B15-46C4-8910-3899204A3151}"/>
    <dgm:cxn modelId="{3C0C266D-723D-43E2-9FD1-5C005ADC62A7}" type="presOf" srcId="{B0A12019-18F1-4E76-9A3B-059D06EF08BF}" destId="{0D87A283-55F2-4933-8B3E-842AAD970915}" srcOrd="1" destOrd="0" presId="urn:microsoft.com/office/officeart/2005/8/layout/vProcess5"/>
    <dgm:cxn modelId="{4EA72773-D9A4-4C46-B86E-838899FFB52D}" type="presOf" srcId="{3A162FE5-F0C0-4132-9D94-E946F5B48F16}" destId="{95E072E6-AEA3-4150-A969-CC94535C0560}" srcOrd="0" destOrd="0" presId="urn:microsoft.com/office/officeart/2005/8/layout/vProcess5"/>
    <dgm:cxn modelId="{528C0D74-A730-4440-BFA3-8F8B0D991AD9}" type="presOf" srcId="{8EAD29C5-54AE-4F6B-A00E-5BDE66085A18}" destId="{C6399426-D6C3-4933-8899-5016F0DDBE0E}" srcOrd="0" destOrd="0" presId="urn:microsoft.com/office/officeart/2005/8/layout/vProcess5"/>
    <dgm:cxn modelId="{D78DD6B3-F5A0-431E-BD15-8E77A21AAE17}" type="presOf" srcId="{A567039C-51A3-483B-B834-79070C9DB8B6}" destId="{D6E3B91A-1FC6-490C-AEFF-BD3876915535}" srcOrd="1" destOrd="0" presId="urn:microsoft.com/office/officeart/2005/8/layout/vProcess5"/>
    <dgm:cxn modelId="{07F744EA-F76F-4848-B28D-17D3ED44F5C8}" srcId="{3A162FE5-F0C0-4132-9D94-E946F5B48F16}" destId="{F2349D2D-A662-4C3C-A742-32641EE67BD5}" srcOrd="0" destOrd="0" parTransId="{D4CFC5CA-0A88-4D2B-B808-15EBF1CC5BCD}" sibTransId="{8EAD29C5-54AE-4F6B-A00E-5BDE66085A18}"/>
    <dgm:cxn modelId="{E63B14FC-06E1-4B55-8B19-924961E5B451}" type="presOf" srcId="{F7FCAE5C-039E-472C-93B2-8D77226B8121}" destId="{CE5FE9A4-5F6D-4C34-A125-E0FB387B4F28}" srcOrd="0" destOrd="0" presId="urn:microsoft.com/office/officeart/2005/8/layout/vProcess5"/>
    <dgm:cxn modelId="{79C16F70-2BF7-445F-AE47-5EF7D1BDEB2E}" type="presParOf" srcId="{95E072E6-AEA3-4150-A969-CC94535C0560}" destId="{E196D66B-26A2-4949-8B2F-F99F71B74BCD}" srcOrd="0" destOrd="0" presId="urn:microsoft.com/office/officeart/2005/8/layout/vProcess5"/>
    <dgm:cxn modelId="{9DB1789E-B6D2-42BB-9BD5-E9EF198F7110}" type="presParOf" srcId="{95E072E6-AEA3-4150-A969-CC94535C0560}" destId="{8154FCCE-0E8D-4A8F-9A07-7C1C04D146E9}" srcOrd="1" destOrd="0" presId="urn:microsoft.com/office/officeart/2005/8/layout/vProcess5"/>
    <dgm:cxn modelId="{986E1074-6049-425B-AE34-7BC9FB8A3C85}" type="presParOf" srcId="{95E072E6-AEA3-4150-A969-CC94535C0560}" destId="{54555AB8-6362-46F2-AA01-2E629A2C179F}" srcOrd="2" destOrd="0" presId="urn:microsoft.com/office/officeart/2005/8/layout/vProcess5"/>
    <dgm:cxn modelId="{6D3193F5-9157-4326-AE92-638B0B6D1C70}" type="presParOf" srcId="{95E072E6-AEA3-4150-A969-CC94535C0560}" destId="{82D3F5DC-B0CB-40CC-9126-63C403506C85}" srcOrd="3" destOrd="0" presId="urn:microsoft.com/office/officeart/2005/8/layout/vProcess5"/>
    <dgm:cxn modelId="{549B1E23-D64F-45D4-BFE3-F1045B3BF60A}" type="presParOf" srcId="{95E072E6-AEA3-4150-A969-CC94535C0560}" destId="{C6399426-D6C3-4933-8899-5016F0DDBE0E}" srcOrd="4" destOrd="0" presId="urn:microsoft.com/office/officeart/2005/8/layout/vProcess5"/>
    <dgm:cxn modelId="{54BBB0BC-E37B-4FF7-A3D2-17E69028D9E5}" type="presParOf" srcId="{95E072E6-AEA3-4150-A969-CC94535C0560}" destId="{CE5FE9A4-5F6D-4C34-A125-E0FB387B4F28}" srcOrd="5" destOrd="0" presId="urn:microsoft.com/office/officeart/2005/8/layout/vProcess5"/>
    <dgm:cxn modelId="{AEA4BD4D-5906-4771-AB93-D1A5F1DCA257}" type="presParOf" srcId="{95E072E6-AEA3-4150-A969-CC94535C0560}" destId="{CA8825E9-C609-44AE-8962-A24FF8638E9E}" srcOrd="6" destOrd="0" presId="urn:microsoft.com/office/officeart/2005/8/layout/vProcess5"/>
    <dgm:cxn modelId="{8007F5BF-3553-465A-912F-0A5A6A30A202}" type="presParOf" srcId="{95E072E6-AEA3-4150-A969-CC94535C0560}" destId="{D6E3B91A-1FC6-490C-AEFF-BD3876915535}" srcOrd="7" destOrd="0" presId="urn:microsoft.com/office/officeart/2005/8/layout/vProcess5"/>
    <dgm:cxn modelId="{DC4D9267-4355-40B2-A5CD-D4FE84CF8084}" type="presParOf" srcId="{95E072E6-AEA3-4150-A969-CC94535C0560}" destId="{0D87A283-55F2-4933-8B3E-842AAD970915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154FCCE-0E8D-4A8F-9A07-7C1C04D146E9}">
      <dsp:nvSpPr>
        <dsp:cNvPr id="0" name=""/>
        <dsp:cNvSpPr/>
      </dsp:nvSpPr>
      <dsp:spPr>
        <a:xfrm>
          <a:off x="0" y="0"/>
          <a:ext cx="9271366" cy="1228476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3000" kern="1200"/>
            <a:t>Para qué sirven los pronombres? </a:t>
          </a:r>
          <a:endParaRPr lang="en-US" sz="3000" kern="1200"/>
        </a:p>
      </dsp:txBody>
      <dsp:txXfrm>
        <a:off x="35981" y="35981"/>
        <a:ext cx="7945743" cy="1156514"/>
      </dsp:txXfrm>
    </dsp:sp>
    <dsp:sp modelId="{54555AB8-6362-46F2-AA01-2E629A2C179F}">
      <dsp:nvSpPr>
        <dsp:cNvPr id="0" name=""/>
        <dsp:cNvSpPr/>
      </dsp:nvSpPr>
      <dsp:spPr>
        <a:xfrm>
          <a:off x="818061" y="1433223"/>
          <a:ext cx="9271366" cy="1228476"/>
        </a:xfrm>
        <a:prstGeom prst="roundRect">
          <a:avLst>
            <a:gd name="adj" fmla="val 10000"/>
          </a:avLst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3000" kern="1200"/>
            <a:t>Sirven para poder decir quien realizó la acción .</a:t>
          </a:r>
          <a:endParaRPr lang="en-US" sz="3000" kern="1200"/>
        </a:p>
      </dsp:txBody>
      <dsp:txXfrm>
        <a:off x="854042" y="1469204"/>
        <a:ext cx="7582832" cy="1156514"/>
      </dsp:txXfrm>
    </dsp:sp>
    <dsp:sp modelId="{82D3F5DC-B0CB-40CC-9126-63C403506C85}">
      <dsp:nvSpPr>
        <dsp:cNvPr id="0" name=""/>
        <dsp:cNvSpPr/>
      </dsp:nvSpPr>
      <dsp:spPr>
        <a:xfrm>
          <a:off x="1636123" y="2866446"/>
          <a:ext cx="9271366" cy="1228476"/>
        </a:xfrm>
        <a:prstGeom prst="roundRect">
          <a:avLst>
            <a:gd name="adj" fmla="val 10000"/>
          </a:avLst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3000" kern="1200"/>
            <a:t>Ex: Who is </a:t>
          </a:r>
          <a:r>
            <a:rPr lang="es-CL" sz="3000" b="1" kern="1200"/>
            <a:t>he</a:t>
          </a:r>
          <a:r>
            <a:rPr lang="es-CL" sz="3000" kern="1200"/>
            <a:t>? ------</a:t>
          </a:r>
          <a:r>
            <a:rPr lang="es-CL" sz="3000" b="1" kern="1200"/>
            <a:t>He</a:t>
          </a:r>
          <a:r>
            <a:rPr lang="es-CL" sz="3000" kern="1200"/>
            <a:t> is my best friend </a:t>
          </a:r>
          <a:endParaRPr lang="en-US" sz="3000" kern="1200"/>
        </a:p>
      </dsp:txBody>
      <dsp:txXfrm>
        <a:off x="1672104" y="2902427"/>
        <a:ext cx="7582832" cy="1156514"/>
      </dsp:txXfrm>
    </dsp:sp>
    <dsp:sp modelId="{C6399426-D6C3-4933-8899-5016F0DDBE0E}">
      <dsp:nvSpPr>
        <dsp:cNvPr id="0" name=""/>
        <dsp:cNvSpPr/>
      </dsp:nvSpPr>
      <dsp:spPr>
        <a:xfrm>
          <a:off x="8472856" y="931594"/>
          <a:ext cx="798509" cy="798509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>
        <a:off x="8652521" y="931594"/>
        <a:ext cx="439179" cy="600878"/>
      </dsp:txXfrm>
    </dsp:sp>
    <dsp:sp modelId="{CE5FE9A4-5F6D-4C34-A125-E0FB387B4F28}">
      <dsp:nvSpPr>
        <dsp:cNvPr id="0" name=""/>
        <dsp:cNvSpPr/>
      </dsp:nvSpPr>
      <dsp:spPr>
        <a:xfrm>
          <a:off x="9290918" y="2356628"/>
          <a:ext cx="798509" cy="798509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-849226"/>
            <a:satOff val="-75346"/>
            <a:lumOff val="-769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-849226"/>
              <a:satOff val="-75346"/>
              <a:lumOff val="-76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>
        <a:off x="9470583" y="2356628"/>
        <a:ext cx="439179" cy="60087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6B1BDCB-2D7E-42BC-8A00-47EB752C6F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6324B0D-42E2-4BB3-8B23-82D8908FA4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C5693DD-8CD3-43DA-91C2-900F453836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4DD6D-91C4-4000-A36C-6A0F80893517}" type="datetimeFigureOut">
              <a:rPr lang="es-CL" smtClean="0"/>
              <a:t>08-05-2020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90E5BAA-0850-45E9-AD31-68EB6FD94E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1CDA45D-0876-4825-91C2-F8EF0E905D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69AF6-8E12-4DB1-96C8-86A11764C8B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432685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D65358F-04F7-4D37-A11B-5676382DC6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3F61E27-5136-4902-8935-0941D2D74D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154C51E-20B6-4FF6-8EAE-01BDF9FAB6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4DD6D-91C4-4000-A36C-6A0F80893517}" type="datetimeFigureOut">
              <a:rPr lang="es-CL" smtClean="0"/>
              <a:t>08-05-2020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9D56896-D5EA-436D-8A3B-1F80EB9369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C245E0F-1601-4566-B820-8E195E2CA0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69AF6-8E12-4DB1-96C8-86A11764C8B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981420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E911D1E6-6C9E-4593-B80B-E87CD50979E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F3D5E1D-B400-4288-8A1C-1174F28AAD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DD33B13-1EF2-486C-B0F2-B0C33195B3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4DD6D-91C4-4000-A36C-6A0F80893517}" type="datetimeFigureOut">
              <a:rPr lang="es-CL" smtClean="0"/>
              <a:t>08-05-2020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9DDAF40-51F6-4EA4-8263-6F218E02C2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9A9033E-05A5-4A67-A08B-E0B5773972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69AF6-8E12-4DB1-96C8-86A11764C8B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043277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4EF59AD-F87D-4256-B34C-1F91B1E037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999006F-63BB-4064-845B-9FCEDDD191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EF013F1-4DDD-4E72-8710-C267B79F42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4DD6D-91C4-4000-A36C-6A0F80893517}" type="datetimeFigureOut">
              <a:rPr lang="es-CL" smtClean="0"/>
              <a:t>08-05-2020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0741CBE-3B6C-4CC3-8430-6F5806CA9A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D4B5ED2-3DAD-40EE-9F4F-2A31C6148F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69AF6-8E12-4DB1-96C8-86A11764C8B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808223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DD4CAC4-DCDE-41B4-8C83-E74043D3D4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82887D3-431B-412F-88CB-2C3138FC3F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20B5E4-0083-4605-8393-D5EBDDBB8F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4DD6D-91C4-4000-A36C-6A0F80893517}" type="datetimeFigureOut">
              <a:rPr lang="es-CL" smtClean="0"/>
              <a:t>08-05-2020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43C79E2-D88E-446B-90E8-013E55019B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F743A72-67C9-4DDB-8332-6F93BF2FCD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69AF6-8E12-4DB1-96C8-86A11764C8B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70460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5620FED-85C6-431E-8342-0DBE95E9B6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1D5C4C5-82DE-4B91-8A81-9101CA68340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DAD9B9B-3A97-489E-A13B-EC9F8826A4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8E1A758-704B-4129-B17A-1B2E386DAF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4DD6D-91C4-4000-A36C-6A0F80893517}" type="datetimeFigureOut">
              <a:rPr lang="es-CL" smtClean="0"/>
              <a:t>08-05-2020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96E5528-0A16-4CDD-8785-D0572D413A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CCCB847-F4C9-4D18-8552-F1F740354E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69AF6-8E12-4DB1-96C8-86A11764C8B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89419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595436D-8F53-4F4C-BB45-F8A33E3E54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70644B0-A8B6-4ECC-8E74-05D63F2D44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B08D6B6-0646-452A-9E0C-F9C6150E47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7EFDE87A-E6FD-4576-A352-2AFC1F06E32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4D72DF4C-6D39-489F-AD66-6858E00F730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CD7D6364-AF2F-45B3-B456-8D29CEEB3C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4DD6D-91C4-4000-A36C-6A0F80893517}" type="datetimeFigureOut">
              <a:rPr lang="es-CL" smtClean="0"/>
              <a:t>08-05-2020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E4F03219-55A2-4500-96E2-09E36E52E0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3015851B-4D49-4EF5-A9DD-BA60A95BCC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69AF6-8E12-4DB1-96C8-86A11764C8B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004441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077F951-3EC3-4799-8A23-F71AFD11C4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7AE340B5-BBC5-4228-9122-76D4505106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4DD6D-91C4-4000-A36C-6A0F80893517}" type="datetimeFigureOut">
              <a:rPr lang="es-CL" smtClean="0"/>
              <a:t>08-05-2020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B978945E-4EA0-43A5-BD58-C53A864B62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5860848E-B6D9-4C60-B26C-F61131D2BF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69AF6-8E12-4DB1-96C8-86A11764C8B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794745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54E8B8EC-95F3-470B-B176-60C36D7245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4DD6D-91C4-4000-A36C-6A0F80893517}" type="datetimeFigureOut">
              <a:rPr lang="es-CL" smtClean="0"/>
              <a:t>08-05-2020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E38DE833-54F6-4129-9F6A-CF9F2EE12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C69CDE99-04F9-4682-85E5-96496CBEC0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69AF6-8E12-4DB1-96C8-86A11764C8B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743463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908E11A-E612-4F39-86C6-B52B2CFFBB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B87813D-2053-48F0-92CB-2EBE187781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2E65B07-4F52-46DC-B488-83F960F256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98B0215-7FFC-42C9-8F89-444BED646D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4DD6D-91C4-4000-A36C-6A0F80893517}" type="datetimeFigureOut">
              <a:rPr lang="es-CL" smtClean="0"/>
              <a:t>08-05-2020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344EDF6-EA1E-4BEA-BD6A-49F051B534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0631C22-DDAB-4316-8786-72BB180FAE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69AF6-8E12-4DB1-96C8-86A11764C8B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00897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1D72910-7C82-4A28-A5E9-3D2A449DE7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6D5A6661-D65E-41B1-9371-345704A680E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4608CE7-D435-4062-A709-0C3A6F8EB3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2BA9FF2-1935-4C78-9C3C-98264DE39F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4DD6D-91C4-4000-A36C-6A0F80893517}" type="datetimeFigureOut">
              <a:rPr lang="es-CL" smtClean="0"/>
              <a:t>08-05-2020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787AA2A-6C3C-446A-ADC9-3FF045A6FF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4CF4E4A-E3F2-4025-AAB3-097A10A94D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69AF6-8E12-4DB1-96C8-86A11764C8B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086800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F7ED05B1-05F1-45AB-A933-2A70473BBF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A27C1C5-3A1A-4864-A8A9-404D4F81C9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B9A24AD-E3EB-4C50-972C-9B028477DBC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D4DD6D-91C4-4000-A36C-6A0F80893517}" type="datetimeFigureOut">
              <a:rPr lang="es-CL" smtClean="0"/>
              <a:t>08-05-2020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4EFEA77-0AC1-4922-963F-77703369C2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BCFDD2B-2780-4B7C-9CB4-1E2292B7D9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169AF6-8E12-4DB1-96C8-86A11764C8B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747711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559AE206-7EBA-4D33-8BC9-9D8158553F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433C479B-D2CE-4A9D-AF5A-147FDDE876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199" y="4525347"/>
            <a:ext cx="6801321" cy="1737360"/>
          </a:xfrm>
        </p:spPr>
        <p:txBody>
          <a:bodyPr anchor="ctr">
            <a:normAutofit fontScale="90000"/>
          </a:bodyPr>
          <a:lstStyle/>
          <a:p>
            <a:pPr algn="r"/>
            <a:r>
              <a:rPr lang="es-CL" dirty="0"/>
              <a:t>Personal </a:t>
            </a:r>
            <a:r>
              <a:rPr lang="es-CL" dirty="0" err="1"/>
              <a:t>pronouns</a:t>
            </a:r>
            <a:r>
              <a:rPr lang="es-CL" dirty="0"/>
              <a:t> and </a:t>
            </a:r>
            <a:r>
              <a:rPr lang="es-CL" dirty="0" err="1"/>
              <a:t>possessive</a:t>
            </a:r>
            <a:r>
              <a:rPr lang="es-CL" dirty="0"/>
              <a:t> </a:t>
            </a:r>
            <a:r>
              <a:rPr lang="es-CL" dirty="0" err="1"/>
              <a:t>adjectives</a:t>
            </a:r>
            <a:r>
              <a:rPr lang="es-CL" dirty="0"/>
              <a:t> </a:t>
            </a:r>
            <a:r>
              <a:rPr lang="es-CL" dirty="0">
                <a:sym typeface="Wingdings" panose="05000000000000000000" pitchFamily="2" charset="2"/>
              </a:rPr>
              <a:t></a:t>
            </a:r>
            <a:endParaRPr lang="es-CL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53482D8-6934-4812-B55E-E89B55B085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961258" y="4525347"/>
            <a:ext cx="3258675" cy="1737360"/>
          </a:xfrm>
        </p:spPr>
        <p:txBody>
          <a:bodyPr anchor="ctr">
            <a:normAutofit/>
          </a:bodyPr>
          <a:lstStyle/>
          <a:p>
            <a:pPr algn="l"/>
            <a:r>
              <a:rPr lang="es-CL" dirty="0"/>
              <a:t>Grade:6th</a:t>
            </a:r>
          </a:p>
          <a:p>
            <a:pPr algn="l"/>
            <a:r>
              <a:rPr lang="es-CL" dirty="0"/>
              <a:t>Unit1: </a:t>
            </a:r>
            <a:r>
              <a:rPr lang="es-CL" dirty="0" err="1"/>
              <a:t>food</a:t>
            </a:r>
            <a:r>
              <a:rPr lang="es-CL" dirty="0"/>
              <a:t> and </a:t>
            </a:r>
            <a:r>
              <a:rPr lang="es-CL" dirty="0" err="1"/>
              <a:t>health</a:t>
            </a:r>
            <a:endParaRPr lang="es-CL" dirty="0"/>
          </a:p>
          <a:p>
            <a:pPr algn="l"/>
            <a:r>
              <a:rPr lang="es-CL" dirty="0"/>
              <a:t>Miss Pamela Knuckey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6437D937-A7F1-4011-92B4-328E5BE1B1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88567" y="620480"/>
            <a:ext cx="2243800" cy="2243796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B672F332-AF08-46C6-94F0-77684310D7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95001" y="2466604"/>
            <a:ext cx="962395" cy="962395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34244EF8-D73A-40E1-BE73-D46E6B4B04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25829" y="2327988"/>
            <a:ext cx="293695" cy="293695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AB84D7E8-4ECB-42D7-ADBF-01689B0F24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92113" y="0"/>
            <a:ext cx="5699887" cy="4059244"/>
          </a:xfrm>
          <a:custGeom>
            <a:avLst/>
            <a:gdLst>
              <a:gd name="connsiteX0" fmla="*/ 0 w 5699887"/>
              <a:gd name="connsiteY0" fmla="*/ 0 h 4059244"/>
              <a:gd name="connsiteX1" fmla="*/ 5699887 w 5699887"/>
              <a:gd name="connsiteY1" fmla="*/ 0 h 4059244"/>
              <a:gd name="connsiteX2" fmla="*/ 5699887 w 5699887"/>
              <a:gd name="connsiteY2" fmla="*/ 3944096 h 4059244"/>
              <a:gd name="connsiteX3" fmla="*/ 5525775 w 5699887"/>
              <a:gd name="connsiteY3" fmla="*/ 3980429 h 4059244"/>
              <a:gd name="connsiteX4" fmla="*/ 4663256 w 5699887"/>
              <a:gd name="connsiteY4" fmla="*/ 4059244 h 4059244"/>
              <a:gd name="connsiteX5" fmla="*/ 8566 w 5699887"/>
              <a:gd name="connsiteY5" fmla="*/ 67422 h 4059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699887" h="4059244">
                <a:moveTo>
                  <a:pt x="0" y="0"/>
                </a:moveTo>
                <a:lnTo>
                  <a:pt x="5699887" y="0"/>
                </a:lnTo>
                <a:lnTo>
                  <a:pt x="5699887" y="3944096"/>
                </a:lnTo>
                <a:lnTo>
                  <a:pt x="5525775" y="3980429"/>
                </a:lnTo>
                <a:cubicBezTo>
                  <a:pt x="5246154" y="4032190"/>
                  <a:pt x="4957865" y="4059244"/>
                  <a:pt x="4663256" y="4059244"/>
                </a:cubicBezTo>
                <a:cubicBezTo>
                  <a:pt x="2306390" y="4059244"/>
                  <a:pt x="353936" y="2327747"/>
                  <a:pt x="8566" y="67422"/>
                </a:cubicBezTo>
                <a:close/>
              </a:path>
            </a:pathLst>
          </a:cu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9E8E38ED-369A-44C2-B635-0BED0E48A6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800392" y="4525347"/>
            <a:ext cx="0" cy="1737360"/>
          </a:xfrm>
          <a:prstGeom prst="line">
            <a:avLst/>
          </a:prstGeom>
          <a:ln w="19050" cap="sq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527533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C799903-48D5-4A31-A1A2-541072D977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Freeform: Shape 9">
            <a:extLst>
              <a:ext uri="{FF2B5EF4-FFF2-40B4-BE49-F238E27FC236}">
                <a16:creationId xmlns:a16="http://schemas.microsoft.com/office/drawing/2014/main" id="{8EFFF109-FC58-4FD3-BE05-9775A1310F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4818889" cy="6858000"/>
          </a:xfrm>
          <a:custGeom>
            <a:avLst/>
            <a:gdLst>
              <a:gd name="connsiteX0" fmla="*/ 0 w 4818889"/>
              <a:gd name="connsiteY0" fmla="*/ 0 h 6858000"/>
              <a:gd name="connsiteX1" fmla="*/ 3605911 w 4818889"/>
              <a:gd name="connsiteY1" fmla="*/ 0 h 6858000"/>
              <a:gd name="connsiteX2" fmla="*/ 3668894 w 4818889"/>
              <a:gd name="connsiteY2" fmla="*/ 69271 h 6858000"/>
              <a:gd name="connsiteX3" fmla="*/ 4818889 w 4818889"/>
              <a:gd name="connsiteY3" fmla="*/ 3429000 h 6858000"/>
              <a:gd name="connsiteX4" fmla="*/ 3668894 w 4818889"/>
              <a:gd name="connsiteY4" fmla="*/ 6788730 h 6858000"/>
              <a:gd name="connsiteX5" fmla="*/ 3605911 w 4818889"/>
              <a:gd name="connsiteY5" fmla="*/ 6858000 h 6858000"/>
              <a:gd name="connsiteX6" fmla="*/ 0 w 4818889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8889" h="6858000">
                <a:moveTo>
                  <a:pt x="0" y="0"/>
                </a:moveTo>
                <a:lnTo>
                  <a:pt x="3605911" y="0"/>
                </a:lnTo>
                <a:lnTo>
                  <a:pt x="3668894" y="69271"/>
                </a:lnTo>
                <a:cubicBezTo>
                  <a:pt x="4379420" y="929100"/>
                  <a:pt x="4818889" y="2116944"/>
                  <a:pt x="4818889" y="3429000"/>
                </a:cubicBezTo>
                <a:cubicBezTo>
                  <a:pt x="4818889" y="4741056"/>
                  <a:pt x="4379420" y="5928900"/>
                  <a:pt x="3668894" y="6788730"/>
                </a:cubicBezTo>
                <a:lnTo>
                  <a:pt x="3605911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rgbClr val="E6E6E6"/>
            </a:solidFill>
          </a:ln>
          <a:effectLst>
            <a:outerShdw blurRad="50800" dist="38100" algn="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Freeform: Shape 11">
            <a:extLst>
              <a:ext uri="{FF2B5EF4-FFF2-40B4-BE49-F238E27FC236}">
                <a16:creationId xmlns:a16="http://schemas.microsoft.com/office/drawing/2014/main" id="{E1B96AD6-92A9-4273-A62B-96A1C3E0BA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811477" cy="6858000"/>
          </a:xfrm>
          <a:custGeom>
            <a:avLst/>
            <a:gdLst>
              <a:gd name="connsiteX0" fmla="*/ 0 w 4811477"/>
              <a:gd name="connsiteY0" fmla="*/ 0 h 6858000"/>
              <a:gd name="connsiteX1" fmla="*/ 3598499 w 4811477"/>
              <a:gd name="connsiteY1" fmla="*/ 0 h 6858000"/>
              <a:gd name="connsiteX2" fmla="*/ 3661482 w 4811477"/>
              <a:gd name="connsiteY2" fmla="*/ 69271 h 6858000"/>
              <a:gd name="connsiteX3" fmla="*/ 4811477 w 4811477"/>
              <a:gd name="connsiteY3" fmla="*/ 3429000 h 6858000"/>
              <a:gd name="connsiteX4" fmla="*/ 3661482 w 4811477"/>
              <a:gd name="connsiteY4" fmla="*/ 6788730 h 6858000"/>
              <a:gd name="connsiteX5" fmla="*/ 3598499 w 4811477"/>
              <a:gd name="connsiteY5" fmla="*/ 6858000 h 6858000"/>
              <a:gd name="connsiteX6" fmla="*/ 0 w 481147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1477" h="6858000">
                <a:moveTo>
                  <a:pt x="0" y="0"/>
                </a:moveTo>
                <a:lnTo>
                  <a:pt x="3598499" y="0"/>
                </a:lnTo>
                <a:lnTo>
                  <a:pt x="3661482" y="69271"/>
                </a:lnTo>
                <a:cubicBezTo>
                  <a:pt x="4372008" y="929100"/>
                  <a:pt x="4811477" y="2116944"/>
                  <a:pt x="4811477" y="3429000"/>
                </a:cubicBezTo>
                <a:cubicBezTo>
                  <a:pt x="4811477" y="4741056"/>
                  <a:pt x="4372008" y="5928900"/>
                  <a:pt x="3661482" y="6788730"/>
                </a:cubicBezTo>
                <a:lnTo>
                  <a:pt x="3598499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20C029C1-8985-4335-AA06-5CE94D4425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792" y="1161288"/>
            <a:ext cx="3602736" cy="4526280"/>
          </a:xfrm>
        </p:spPr>
        <p:txBody>
          <a:bodyPr>
            <a:normAutofit/>
          </a:bodyPr>
          <a:lstStyle/>
          <a:p>
            <a:r>
              <a:rPr lang="es-CL" sz="4000"/>
              <a:t>Qué vimos la clase anterior?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63EEC44-1BA3-44ED-81FC-A644B04B2A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102049"/>
            <a:ext cx="128016" cy="65390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D4C78A1-0BBC-442C-876B-BE576ED308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34149" y="932688"/>
            <a:ext cx="5916603" cy="4992624"/>
          </a:xfrm>
        </p:spPr>
        <p:txBody>
          <a:bodyPr anchor="ctr">
            <a:normAutofit/>
          </a:bodyPr>
          <a:lstStyle/>
          <a:p>
            <a:r>
              <a:rPr lang="es-CL" sz="2000" dirty="0"/>
              <a:t>Para que usábamos can?</a:t>
            </a:r>
          </a:p>
          <a:p>
            <a:r>
              <a:rPr lang="es-CL" sz="2000" dirty="0"/>
              <a:t>Para que usábamos </a:t>
            </a:r>
            <a:r>
              <a:rPr lang="es-CL" sz="2000" dirty="0" err="1"/>
              <a:t>can´t</a:t>
            </a:r>
            <a:r>
              <a:rPr lang="es-CL" sz="2000" dirty="0"/>
              <a:t>?</a:t>
            </a:r>
          </a:p>
          <a:p>
            <a:r>
              <a:rPr lang="es-CL" sz="2000" dirty="0"/>
              <a:t>Podrías darme un ejemplo a través de una oración usando can?</a:t>
            </a:r>
          </a:p>
        </p:txBody>
      </p:sp>
    </p:spTree>
    <p:extLst>
      <p:ext uri="{BB962C8B-B14F-4D97-AF65-F5344CB8AC3E}">
        <p14:creationId xmlns:p14="http://schemas.microsoft.com/office/powerpoint/2010/main" val="32482954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8" name="Rectangle 22">
            <a:extLst>
              <a:ext uri="{FF2B5EF4-FFF2-40B4-BE49-F238E27FC236}">
                <a16:creationId xmlns:a16="http://schemas.microsoft.com/office/drawing/2014/main" id="{122F9423-F4B1-45D4-8445-E9991ECCBC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65931619-EB4C-40B5-9FE6-C86F8A8A37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12897" y="518649"/>
            <a:ext cx="9882278" cy="1067634"/>
          </a:xfrm>
        </p:spPr>
        <p:txBody>
          <a:bodyPr anchor="ctr">
            <a:normAutofit/>
          </a:bodyPr>
          <a:lstStyle/>
          <a:p>
            <a:r>
              <a:rPr lang="es-CL"/>
              <a:t>Today …. We´ll see “pronouns”</a:t>
            </a: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770AE191-D2EA-45C9-A44D-830C188F74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72021" y="628863"/>
            <a:ext cx="1128382" cy="847206"/>
            <a:chOff x="8183879" y="1000124"/>
            <a:chExt cx="1562267" cy="1172973"/>
          </a:xfrm>
        </p:grpSpPr>
        <p:sp>
          <p:nvSpPr>
            <p:cNvPr id="26" name="Freeform 5">
              <a:extLst>
                <a:ext uri="{FF2B5EF4-FFF2-40B4-BE49-F238E27FC236}">
                  <a16:creationId xmlns:a16="http://schemas.microsoft.com/office/drawing/2014/main" id="{23A0E4C1-B7A6-4637-AC51-4A5AE3841FF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183879" y="1348782"/>
              <a:ext cx="935037" cy="824315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tx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5">
              <a:extLst>
                <a:ext uri="{FF2B5EF4-FFF2-40B4-BE49-F238E27FC236}">
                  <a16:creationId xmlns:a16="http://schemas.microsoft.com/office/drawing/2014/main" id="{F4E8C039-CC58-44F3-8A7B-E0A934C1D0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983979" y="1000124"/>
              <a:ext cx="762167" cy="671915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tx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aphicFrame>
        <p:nvGraphicFramePr>
          <p:cNvPr id="5" name="Marcador de contenido 2">
            <a:extLst>
              <a:ext uri="{FF2B5EF4-FFF2-40B4-BE49-F238E27FC236}">
                <a16:creationId xmlns:a16="http://schemas.microsoft.com/office/drawing/2014/main" id="{A91C4989-155A-4A17-BB85-C314FCEBEFD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17406631"/>
              </p:ext>
            </p:extLst>
          </p:nvPr>
        </p:nvGraphicFramePr>
        <p:xfrm>
          <a:off x="629854" y="1860604"/>
          <a:ext cx="10907490" cy="40949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060788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E45B1D5C-0827-4AF0-8186-11FC5A8B8B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F0BED554-E277-4013-B7DB-37DD1F4034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67909" y="2023110"/>
            <a:ext cx="2469624" cy="284607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700"/>
              <a:t>Personal pronouns 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9413ED5-9ED4-4772-BCE4-2BCAE6B12E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3433973" y="-827233"/>
            <a:ext cx="1715478" cy="8583421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4357C93-F0CB-4A1C-8F77-4E90637898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2085" y="664308"/>
            <a:ext cx="8082632" cy="560034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Marcador de contenido 8">
            <a:extLst>
              <a:ext uri="{FF2B5EF4-FFF2-40B4-BE49-F238E27FC236}">
                <a16:creationId xmlns:a16="http://schemas.microsoft.com/office/drawing/2014/main" id="{AE736352-72DE-4AF8-8C1C-8725A3D36A6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r="1462" b="-2"/>
          <a:stretch/>
        </p:blipFill>
        <p:spPr>
          <a:xfrm>
            <a:off x="545238" y="858525"/>
            <a:ext cx="7608304" cy="5211906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90F533E9-6690-41A8-A372-4C6C622D02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950447" y="3392097"/>
            <a:ext cx="1719072" cy="15238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6335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C4E4288A-DFC8-40A2-90E5-70E851A933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3" name="Group 72">
            <a:extLst>
              <a:ext uri="{FF2B5EF4-FFF2-40B4-BE49-F238E27FC236}">
                <a16:creationId xmlns:a16="http://schemas.microsoft.com/office/drawing/2014/main" id="{B63C2D82-D4FA-4A37-BB01-1E7B21E4FF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65199" y="634058"/>
            <a:ext cx="1128382" cy="847206"/>
            <a:chOff x="5307830" y="325570"/>
            <a:chExt cx="1128382" cy="847206"/>
          </a:xfrm>
        </p:grpSpPr>
        <p:sp>
          <p:nvSpPr>
            <p:cNvPr id="74" name="Freeform 5">
              <a:extLst>
                <a:ext uri="{FF2B5EF4-FFF2-40B4-BE49-F238E27FC236}">
                  <a16:creationId xmlns:a16="http://schemas.microsoft.com/office/drawing/2014/main" id="{C94E7FEF-0CE9-4AC2-94BB-02230C6DC0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307830" y="577396"/>
              <a:ext cx="675351" cy="595380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tx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" name="Freeform 5">
              <a:extLst>
                <a:ext uri="{FF2B5EF4-FFF2-40B4-BE49-F238E27FC236}">
                  <a16:creationId xmlns:a16="http://schemas.microsoft.com/office/drawing/2014/main" id="{EB546CC0-C1BC-48D2-8DA9-4B60283165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85720" y="325570"/>
              <a:ext cx="550492" cy="485306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tx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ítulo 1">
            <a:extLst>
              <a:ext uri="{FF2B5EF4-FFF2-40B4-BE49-F238E27FC236}">
                <a16:creationId xmlns:a16="http://schemas.microsoft.com/office/drawing/2014/main" id="{016E2A57-17CC-40B3-9F6D-88EE3D4B57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5200" y="1371190"/>
            <a:ext cx="3363170" cy="2183042"/>
          </a:xfrm>
        </p:spPr>
        <p:txBody>
          <a:bodyPr anchor="b">
            <a:normAutofit/>
          </a:bodyPr>
          <a:lstStyle/>
          <a:p>
            <a:br>
              <a:rPr lang="es-CL" sz="3700"/>
            </a:br>
            <a:br>
              <a:rPr lang="es-CL" sz="3700"/>
            </a:br>
            <a:r>
              <a:rPr lang="es-CL" sz="3700"/>
              <a:t>Possessive adjectives</a:t>
            </a:r>
          </a:p>
        </p:txBody>
      </p:sp>
      <p:sp>
        <p:nvSpPr>
          <p:cNvPr id="77" name="Freeform 5">
            <a:extLst>
              <a:ext uri="{FF2B5EF4-FFF2-40B4-BE49-F238E27FC236}">
                <a16:creationId xmlns:a16="http://schemas.microsoft.com/office/drawing/2014/main" id="{BD2BFF02-DF78-4F07-B176-52514E1312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7062174" y="1653645"/>
            <a:ext cx="4689240" cy="4115025"/>
          </a:xfrm>
          <a:custGeom>
            <a:avLst/>
            <a:gdLst>
              <a:gd name="T0" fmla="*/ 781 w 1099"/>
              <a:gd name="T1" fmla="*/ 0 h 968"/>
              <a:gd name="T2" fmla="*/ 318 w 1099"/>
              <a:gd name="T3" fmla="*/ 0 h 968"/>
              <a:gd name="T4" fmla="*/ 246 w 1099"/>
              <a:gd name="T5" fmla="*/ 42 h 968"/>
              <a:gd name="T6" fmla="*/ 15 w 1099"/>
              <a:gd name="T7" fmla="*/ 443 h 968"/>
              <a:gd name="T8" fmla="*/ 15 w 1099"/>
              <a:gd name="T9" fmla="*/ 525 h 968"/>
              <a:gd name="T10" fmla="*/ 246 w 1099"/>
              <a:gd name="T11" fmla="*/ 926 h 968"/>
              <a:gd name="T12" fmla="*/ 318 w 1099"/>
              <a:gd name="T13" fmla="*/ 968 h 968"/>
              <a:gd name="T14" fmla="*/ 781 w 1099"/>
              <a:gd name="T15" fmla="*/ 968 h 968"/>
              <a:gd name="T16" fmla="*/ 852 w 1099"/>
              <a:gd name="T17" fmla="*/ 926 h 968"/>
              <a:gd name="T18" fmla="*/ 1084 w 1099"/>
              <a:gd name="T19" fmla="*/ 525 h 968"/>
              <a:gd name="T20" fmla="*/ 1084 w 1099"/>
              <a:gd name="T21" fmla="*/ 443 h 968"/>
              <a:gd name="T22" fmla="*/ 852 w 1099"/>
              <a:gd name="T23" fmla="*/ 42 h 968"/>
              <a:gd name="T24" fmla="*/ 781 w 1099"/>
              <a:gd name="T25" fmla="*/ 0 h 9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99" h="968">
                <a:moveTo>
                  <a:pt x="781" y="0"/>
                </a:moveTo>
                <a:cubicBezTo>
                  <a:pt x="318" y="0"/>
                  <a:pt x="318" y="0"/>
                  <a:pt x="318" y="0"/>
                </a:cubicBezTo>
                <a:cubicBezTo>
                  <a:pt x="288" y="0"/>
                  <a:pt x="261" y="16"/>
                  <a:pt x="246" y="42"/>
                </a:cubicBezTo>
                <a:cubicBezTo>
                  <a:pt x="15" y="443"/>
                  <a:pt x="15" y="443"/>
                  <a:pt x="15" y="443"/>
                </a:cubicBezTo>
                <a:cubicBezTo>
                  <a:pt x="0" y="468"/>
                  <a:pt x="0" y="500"/>
                  <a:pt x="15" y="525"/>
                </a:cubicBezTo>
                <a:cubicBezTo>
                  <a:pt x="246" y="926"/>
                  <a:pt x="246" y="926"/>
                  <a:pt x="246" y="926"/>
                </a:cubicBezTo>
                <a:cubicBezTo>
                  <a:pt x="261" y="952"/>
                  <a:pt x="288" y="968"/>
                  <a:pt x="318" y="968"/>
                </a:cubicBezTo>
                <a:cubicBezTo>
                  <a:pt x="781" y="968"/>
                  <a:pt x="781" y="968"/>
                  <a:pt x="781" y="968"/>
                </a:cubicBezTo>
                <a:cubicBezTo>
                  <a:pt x="810" y="968"/>
                  <a:pt x="838" y="952"/>
                  <a:pt x="852" y="926"/>
                </a:cubicBezTo>
                <a:cubicBezTo>
                  <a:pt x="1084" y="525"/>
                  <a:pt x="1084" y="525"/>
                  <a:pt x="1084" y="525"/>
                </a:cubicBezTo>
                <a:cubicBezTo>
                  <a:pt x="1099" y="500"/>
                  <a:pt x="1099" y="468"/>
                  <a:pt x="1084" y="443"/>
                </a:cubicBezTo>
                <a:cubicBezTo>
                  <a:pt x="852" y="42"/>
                  <a:pt x="852" y="42"/>
                  <a:pt x="852" y="42"/>
                </a:cubicBezTo>
                <a:cubicBezTo>
                  <a:pt x="838" y="16"/>
                  <a:pt x="810" y="0"/>
                  <a:pt x="781" y="0"/>
                </a:cubicBezTo>
                <a:close/>
              </a:path>
            </a:pathLst>
          </a:custGeom>
          <a:noFill/>
          <a:ln w="50800" cap="flat">
            <a:solidFill>
              <a:schemeClr val="tx1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79" name="Freeform: Shape 78">
            <a:extLst>
              <a:ext uri="{FF2B5EF4-FFF2-40B4-BE49-F238E27FC236}">
                <a16:creationId xmlns:a16="http://schemas.microsoft.com/office/drawing/2014/main" id="{0DB06EAB-7D8C-403A-86C5-B5FD79A136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42865" y="634058"/>
            <a:ext cx="3154669" cy="2796247"/>
          </a:xfrm>
          <a:custGeom>
            <a:avLst/>
            <a:gdLst>
              <a:gd name="connsiteX0" fmla="*/ 853538 w 2991693"/>
              <a:gd name="connsiteY0" fmla="*/ 0 h 2651787"/>
              <a:gd name="connsiteX1" fmla="*/ 2141030 w 2991693"/>
              <a:gd name="connsiteY1" fmla="*/ 0 h 2651787"/>
              <a:gd name="connsiteX2" fmla="*/ 2324957 w 2991693"/>
              <a:gd name="connsiteY2" fmla="*/ 103466 h 2651787"/>
              <a:gd name="connsiteX3" fmla="*/ 2968702 w 2991693"/>
              <a:gd name="connsiteY3" fmla="*/ 1218596 h 2651787"/>
              <a:gd name="connsiteX4" fmla="*/ 2968702 w 2991693"/>
              <a:gd name="connsiteY4" fmla="*/ 1433192 h 2651787"/>
              <a:gd name="connsiteX5" fmla="*/ 2324957 w 2991693"/>
              <a:gd name="connsiteY5" fmla="*/ 2548321 h 2651787"/>
              <a:gd name="connsiteX6" fmla="*/ 2141030 w 2991693"/>
              <a:gd name="connsiteY6" fmla="*/ 2651787 h 2651787"/>
              <a:gd name="connsiteX7" fmla="*/ 853538 w 2991693"/>
              <a:gd name="connsiteY7" fmla="*/ 2651787 h 2651787"/>
              <a:gd name="connsiteX8" fmla="*/ 669612 w 2991693"/>
              <a:gd name="connsiteY8" fmla="*/ 2548321 h 2651787"/>
              <a:gd name="connsiteX9" fmla="*/ 25866 w 2991693"/>
              <a:gd name="connsiteY9" fmla="*/ 1433192 h 2651787"/>
              <a:gd name="connsiteX10" fmla="*/ 25866 w 2991693"/>
              <a:gd name="connsiteY10" fmla="*/ 1218596 h 2651787"/>
              <a:gd name="connsiteX11" fmla="*/ 669612 w 2991693"/>
              <a:gd name="connsiteY11" fmla="*/ 103466 h 2651787"/>
              <a:gd name="connsiteX12" fmla="*/ 853538 w 2991693"/>
              <a:gd name="connsiteY12" fmla="*/ 0 h 26517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991693" h="2651787">
                <a:moveTo>
                  <a:pt x="853538" y="0"/>
                </a:moveTo>
                <a:cubicBezTo>
                  <a:pt x="2141030" y="0"/>
                  <a:pt x="2141030" y="0"/>
                  <a:pt x="2141030" y="0"/>
                </a:cubicBezTo>
                <a:cubicBezTo>
                  <a:pt x="2206170" y="0"/>
                  <a:pt x="2290471" y="45985"/>
                  <a:pt x="2324957" y="103466"/>
                </a:cubicBezTo>
                <a:cubicBezTo>
                  <a:pt x="2968702" y="1218596"/>
                  <a:pt x="2968702" y="1218596"/>
                  <a:pt x="2968702" y="1218596"/>
                </a:cubicBezTo>
                <a:cubicBezTo>
                  <a:pt x="2999357" y="1279909"/>
                  <a:pt x="2999357" y="1371878"/>
                  <a:pt x="2968702" y="1433192"/>
                </a:cubicBezTo>
                <a:cubicBezTo>
                  <a:pt x="2324957" y="2548321"/>
                  <a:pt x="2324957" y="2548321"/>
                  <a:pt x="2324957" y="2548321"/>
                </a:cubicBezTo>
                <a:cubicBezTo>
                  <a:pt x="2290471" y="2605803"/>
                  <a:pt x="2206170" y="2651787"/>
                  <a:pt x="2141030" y="2651787"/>
                </a:cubicBezTo>
                <a:lnTo>
                  <a:pt x="853538" y="2651787"/>
                </a:lnTo>
                <a:cubicBezTo>
                  <a:pt x="784566" y="2651787"/>
                  <a:pt x="700266" y="2605803"/>
                  <a:pt x="669612" y="2548321"/>
                </a:cubicBezTo>
                <a:cubicBezTo>
                  <a:pt x="25866" y="1433192"/>
                  <a:pt x="25866" y="1433192"/>
                  <a:pt x="25866" y="1433192"/>
                </a:cubicBezTo>
                <a:cubicBezTo>
                  <a:pt x="-8621" y="1371878"/>
                  <a:pt x="-8621" y="1279909"/>
                  <a:pt x="25866" y="1218596"/>
                </a:cubicBezTo>
                <a:cubicBezTo>
                  <a:pt x="669612" y="103466"/>
                  <a:pt x="669612" y="103466"/>
                  <a:pt x="669612" y="103466"/>
                </a:cubicBezTo>
                <a:cubicBezTo>
                  <a:pt x="700266" y="45985"/>
                  <a:pt x="784566" y="0"/>
                  <a:pt x="853538" y="0"/>
                </a:cubicBezTo>
                <a:close/>
              </a:path>
            </a:pathLst>
          </a:custGeom>
          <a:noFill/>
          <a:ln w="50800" cap="flat">
            <a:solidFill>
              <a:schemeClr val="tx1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4" name="Marcador de contenido 3">
            <a:extLst>
              <a:ext uri="{FF2B5EF4-FFF2-40B4-BE49-F238E27FC236}">
                <a16:creationId xmlns:a16="http://schemas.microsoft.com/office/drawing/2014/main" id="{09D2DB4B-EE87-4CBC-A23F-A050D47A0F2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2065"/>
          <a:stretch/>
        </p:blipFill>
        <p:spPr>
          <a:xfrm>
            <a:off x="5195839" y="761770"/>
            <a:ext cx="1866335" cy="2540821"/>
          </a:xfrm>
          <a:prstGeom prst="rect">
            <a:avLst/>
          </a:prstGeom>
        </p:spPr>
      </p:pic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F9225B44-97F5-4BA3-9DAE-8AB56AC274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5199" y="3729161"/>
            <a:ext cx="5690043" cy="2277321"/>
          </a:xfrm>
        </p:spPr>
        <p:txBody>
          <a:bodyPr>
            <a:normAutofit/>
          </a:bodyPr>
          <a:lstStyle/>
          <a:p>
            <a:r>
              <a:rPr lang="en-US" sz="2400" dirty="0"/>
              <a:t>Para que los </a:t>
            </a:r>
            <a:r>
              <a:rPr lang="en-US" sz="2400" dirty="0" err="1"/>
              <a:t>usamos</a:t>
            </a:r>
            <a:r>
              <a:rPr lang="en-US" sz="2400" dirty="0"/>
              <a:t> ?</a:t>
            </a:r>
          </a:p>
          <a:p>
            <a:endParaRPr lang="en-US" sz="2400" dirty="0"/>
          </a:p>
          <a:p>
            <a:r>
              <a:rPr lang="en-US" sz="2400" dirty="0"/>
              <a:t>Los </a:t>
            </a:r>
            <a:r>
              <a:rPr lang="en-US" sz="2400" dirty="0" err="1"/>
              <a:t>usamos</a:t>
            </a:r>
            <a:r>
              <a:rPr lang="en-US" sz="2400" dirty="0"/>
              <a:t> para </a:t>
            </a:r>
            <a:r>
              <a:rPr lang="en-US" sz="2400" dirty="0" err="1"/>
              <a:t>indicar</a:t>
            </a:r>
            <a:r>
              <a:rPr lang="en-US" sz="2400" dirty="0"/>
              <a:t> </a:t>
            </a:r>
            <a:r>
              <a:rPr lang="en-US" sz="2400" dirty="0" err="1"/>
              <a:t>posesión</a:t>
            </a:r>
            <a:r>
              <a:rPr lang="en-US" sz="2400" dirty="0"/>
              <a:t> de un </a:t>
            </a:r>
            <a:r>
              <a:rPr lang="en-US" sz="2400" dirty="0" err="1"/>
              <a:t>objeto</a:t>
            </a:r>
            <a:r>
              <a:rPr lang="en-US" sz="2400" dirty="0"/>
              <a:t>.</a:t>
            </a:r>
          </a:p>
          <a:p>
            <a:endParaRPr lang="en-US" sz="2400" dirty="0"/>
          </a:p>
          <a:p>
            <a:endParaRPr lang="en-US" sz="2400" dirty="0"/>
          </a:p>
        </p:txBody>
      </p:sp>
      <p:pic>
        <p:nvPicPr>
          <p:cNvPr id="2050" name="Picture 2" descr="Stock Photo | Niños dibujos animados, Dibujos gratis y Fotos de ...">
            <a:extLst>
              <a:ext uri="{FF2B5EF4-FFF2-40B4-BE49-F238E27FC236}">
                <a16:creationId xmlns:a16="http://schemas.microsoft.com/office/drawing/2014/main" id="{AA38887F-21B4-401C-BFB6-774C83E9DD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050038" y="2160579"/>
            <a:ext cx="2713512" cy="31011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681797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F854700-38A7-40BF-B91F-C9A87A7BAE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err="1"/>
              <a:t>examples</a:t>
            </a:r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FC5AB45-886D-4EBC-A3CA-1748903700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>
                <a:solidFill>
                  <a:srgbClr val="FF0000"/>
                </a:solidFill>
              </a:rPr>
              <a:t>I</a:t>
            </a:r>
            <a:r>
              <a:rPr lang="es-CL" dirty="0"/>
              <a:t> </a:t>
            </a:r>
            <a:r>
              <a:rPr lang="es-CL" dirty="0" err="1"/>
              <a:t>have</a:t>
            </a:r>
            <a:r>
              <a:rPr lang="es-CL" dirty="0"/>
              <a:t> </a:t>
            </a:r>
            <a:r>
              <a:rPr lang="es-CL" dirty="0" err="1"/>
              <a:t>an</a:t>
            </a:r>
            <a:r>
              <a:rPr lang="es-CL" dirty="0"/>
              <a:t> </a:t>
            </a:r>
            <a:r>
              <a:rPr lang="es-CL" dirty="0" err="1"/>
              <a:t>apple</a:t>
            </a:r>
            <a:r>
              <a:rPr lang="es-CL" dirty="0"/>
              <a:t>                     </a:t>
            </a:r>
            <a:r>
              <a:rPr lang="es-CL" dirty="0" err="1"/>
              <a:t>This</a:t>
            </a:r>
            <a:r>
              <a:rPr lang="es-CL" dirty="0"/>
              <a:t> </a:t>
            </a:r>
            <a:r>
              <a:rPr lang="es-CL" dirty="0" err="1"/>
              <a:t>is</a:t>
            </a:r>
            <a:r>
              <a:rPr lang="es-CL" dirty="0"/>
              <a:t> </a:t>
            </a:r>
            <a:r>
              <a:rPr lang="es-CL" dirty="0" err="1">
                <a:solidFill>
                  <a:srgbClr val="FF0000"/>
                </a:solidFill>
              </a:rPr>
              <a:t>my</a:t>
            </a:r>
            <a:r>
              <a:rPr lang="es-CL" dirty="0"/>
              <a:t> </a:t>
            </a:r>
            <a:r>
              <a:rPr lang="es-CL" dirty="0" err="1"/>
              <a:t>apple</a:t>
            </a:r>
            <a:endParaRPr lang="es-CL" dirty="0"/>
          </a:p>
          <a:p>
            <a:r>
              <a:rPr lang="es-CL" dirty="0" err="1">
                <a:solidFill>
                  <a:srgbClr val="FF0000"/>
                </a:solidFill>
              </a:rPr>
              <a:t>She</a:t>
            </a:r>
            <a:r>
              <a:rPr lang="es-CL" dirty="0"/>
              <a:t> has </a:t>
            </a:r>
            <a:r>
              <a:rPr lang="es-CL" dirty="0" err="1"/>
              <a:t>an</a:t>
            </a:r>
            <a:r>
              <a:rPr lang="es-CL" dirty="0"/>
              <a:t> </a:t>
            </a:r>
            <a:r>
              <a:rPr lang="es-CL" dirty="0" err="1"/>
              <a:t>apple</a:t>
            </a:r>
            <a:r>
              <a:rPr lang="es-CL" dirty="0"/>
              <a:t>                  </a:t>
            </a:r>
            <a:r>
              <a:rPr lang="es-CL" dirty="0" err="1"/>
              <a:t>This</a:t>
            </a:r>
            <a:r>
              <a:rPr lang="es-CL" dirty="0"/>
              <a:t> </a:t>
            </a:r>
            <a:r>
              <a:rPr lang="es-CL" dirty="0" err="1"/>
              <a:t>is</a:t>
            </a:r>
            <a:r>
              <a:rPr lang="es-CL" dirty="0"/>
              <a:t> </a:t>
            </a:r>
            <a:r>
              <a:rPr lang="es-CL" dirty="0" err="1">
                <a:solidFill>
                  <a:srgbClr val="FF0000"/>
                </a:solidFill>
              </a:rPr>
              <a:t>her</a:t>
            </a:r>
            <a:r>
              <a:rPr lang="es-CL" dirty="0"/>
              <a:t> </a:t>
            </a:r>
            <a:r>
              <a:rPr lang="es-CL" dirty="0" err="1"/>
              <a:t>apple</a:t>
            </a:r>
            <a:endParaRPr lang="es-CL" dirty="0"/>
          </a:p>
          <a:p>
            <a:r>
              <a:rPr lang="es-CL" dirty="0" err="1">
                <a:solidFill>
                  <a:srgbClr val="FF0000"/>
                </a:solidFill>
              </a:rPr>
              <a:t>They</a:t>
            </a:r>
            <a:r>
              <a:rPr lang="es-CL" dirty="0"/>
              <a:t> </a:t>
            </a:r>
            <a:r>
              <a:rPr lang="es-CL" dirty="0" err="1"/>
              <a:t>have</a:t>
            </a:r>
            <a:r>
              <a:rPr lang="es-CL" dirty="0"/>
              <a:t> </a:t>
            </a:r>
            <a:r>
              <a:rPr lang="es-CL" dirty="0" err="1"/>
              <a:t>an</a:t>
            </a:r>
            <a:r>
              <a:rPr lang="es-CL" dirty="0"/>
              <a:t> </a:t>
            </a:r>
            <a:r>
              <a:rPr lang="es-CL" dirty="0" err="1"/>
              <a:t>apple</a:t>
            </a:r>
            <a:r>
              <a:rPr lang="es-CL" dirty="0"/>
              <a:t>                 </a:t>
            </a:r>
            <a:r>
              <a:rPr lang="es-CL" dirty="0" err="1"/>
              <a:t>This</a:t>
            </a:r>
            <a:r>
              <a:rPr lang="es-CL" dirty="0"/>
              <a:t> </a:t>
            </a:r>
            <a:r>
              <a:rPr lang="es-CL" dirty="0" err="1"/>
              <a:t>is</a:t>
            </a:r>
            <a:r>
              <a:rPr lang="es-CL" dirty="0"/>
              <a:t> </a:t>
            </a:r>
            <a:r>
              <a:rPr lang="es-CL" dirty="0" err="1">
                <a:solidFill>
                  <a:srgbClr val="FF0000"/>
                </a:solidFill>
              </a:rPr>
              <a:t>their</a:t>
            </a:r>
            <a:r>
              <a:rPr lang="es-CL" dirty="0"/>
              <a:t> </a:t>
            </a:r>
            <a:r>
              <a:rPr lang="es-CL" dirty="0" err="1"/>
              <a:t>apple</a:t>
            </a:r>
            <a:r>
              <a:rPr lang="es-CL" dirty="0"/>
              <a:t>  </a:t>
            </a:r>
          </a:p>
        </p:txBody>
      </p:sp>
      <p:cxnSp>
        <p:nvCxnSpPr>
          <p:cNvPr id="5" name="Conector recto de flecha 4">
            <a:extLst>
              <a:ext uri="{FF2B5EF4-FFF2-40B4-BE49-F238E27FC236}">
                <a16:creationId xmlns:a16="http://schemas.microsoft.com/office/drawing/2014/main" id="{3E7210B9-8FAA-4D3F-85F8-C704F7B1A9F6}"/>
              </a:ext>
            </a:extLst>
          </p:cNvPr>
          <p:cNvCxnSpPr/>
          <p:nvPr/>
        </p:nvCxnSpPr>
        <p:spPr>
          <a:xfrm>
            <a:off x="3488788" y="2082018"/>
            <a:ext cx="129422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ector recto de flecha 6">
            <a:extLst>
              <a:ext uri="{FF2B5EF4-FFF2-40B4-BE49-F238E27FC236}">
                <a16:creationId xmlns:a16="http://schemas.microsoft.com/office/drawing/2014/main" id="{8C9FA9A7-A0B6-4EE7-8BB1-1D12CD5CBCD1}"/>
              </a:ext>
            </a:extLst>
          </p:cNvPr>
          <p:cNvCxnSpPr/>
          <p:nvPr/>
        </p:nvCxnSpPr>
        <p:spPr>
          <a:xfrm>
            <a:off x="3770142" y="2602523"/>
            <a:ext cx="105507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ctor recto de flecha 8">
            <a:extLst>
              <a:ext uri="{FF2B5EF4-FFF2-40B4-BE49-F238E27FC236}">
                <a16:creationId xmlns:a16="http://schemas.microsoft.com/office/drawing/2014/main" id="{F32C67A2-7A0F-4A05-AC92-7F9419A2E513}"/>
              </a:ext>
            </a:extLst>
          </p:cNvPr>
          <p:cNvCxnSpPr/>
          <p:nvPr/>
        </p:nvCxnSpPr>
        <p:spPr>
          <a:xfrm>
            <a:off x="4206240" y="3123028"/>
            <a:ext cx="101287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4" name="Picture 2">
            <a:extLst>
              <a:ext uri="{FF2B5EF4-FFF2-40B4-BE49-F238E27FC236}">
                <a16:creationId xmlns:a16="http://schemas.microsoft.com/office/drawing/2014/main" id="{C2800AAB-0994-42DA-9BB3-89C31FB810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8038" y="3519890"/>
            <a:ext cx="7490552" cy="20227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0244464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376</TotalTime>
  <Words>128</Words>
  <Application>Microsoft Office PowerPoint</Application>
  <PresentationFormat>Panorámica</PresentationFormat>
  <Paragraphs>21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Wingdings</vt:lpstr>
      <vt:lpstr>Tema de Office</vt:lpstr>
      <vt:lpstr>Personal pronouns and possessive adjectives </vt:lpstr>
      <vt:lpstr>Qué vimos la clase anterior?</vt:lpstr>
      <vt:lpstr>Today …. We´ll see “pronouns”</vt:lpstr>
      <vt:lpstr>Personal pronouns </vt:lpstr>
      <vt:lpstr>  Possessive adjectives</vt:lpstr>
      <vt:lpstr>examples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Personal pronouns and possessive adjectives </dc:title>
  <dc:creator>pamela Knuckey</dc:creator>
  <cp:lastModifiedBy>Maria Cristina M</cp:lastModifiedBy>
  <cp:revision>5</cp:revision>
  <dcterms:created xsi:type="dcterms:W3CDTF">2020-05-05T23:49:49Z</dcterms:created>
  <dcterms:modified xsi:type="dcterms:W3CDTF">2020-05-08T12:48:03Z</dcterms:modified>
</cp:coreProperties>
</file>