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8CA9EC-931B-4F1F-B74F-2AF9D5DA38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F9F9174-6901-4C0A-876E-8876CAA41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7220BF-5597-462A-8B9E-3DD6901DA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D5DCC-2CBA-42CF-ADDD-CF4CA801A0DD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11ED40-06C8-482E-8F44-88A8E75E0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1AA663-DA1F-4EEC-BC73-B13AE8EA0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79766-E675-4624-95CD-9838E4099D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3225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7B9473-568A-4C66-80DF-5724BE1FF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49D8377-E577-4631-A882-82EB644EC3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2711F0-D643-4CD8-B050-55AE6D40A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D5DCC-2CBA-42CF-ADDD-CF4CA801A0DD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432A6A-6FF1-41CE-B7DF-E5138F8C3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257D2-431C-401C-B8D4-BAE1115EC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79766-E675-4624-95CD-9838E4099D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9767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8B139A4-A044-413F-AC8F-E7D10BFA3F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93D13A5-C620-41A8-92C1-39A221D37E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A4E16F-33C6-467C-B7AE-6AD1F4A57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D5DCC-2CBA-42CF-ADDD-CF4CA801A0DD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002757-8E35-48BD-8AA9-8A399ECF0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8D6DB34-9873-4F44-AA1D-F476D44C7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79766-E675-4624-95CD-9838E4099D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2368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6932E6-BC09-47BD-9DDE-6E92856CF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B26B04-46F0-4FBF-8230-0CF43106B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CA6BF0-CAF5-4E85-8440-FBB6C84DB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D5DCC-2CBA-42CF-ADDD-CF4CA801A0DD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0529AC-700C-4714-9430-858E6D702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0D17F5F-E990-49AA-9C55-289B5E788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79766-E675-4624-95CD-9838E4099D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435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510A28-869B-45D1-9EA1-B992DD9E4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22C5B5D-DDD9-4C45-A9C0-A1BF48F0FD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C2EC7B-C897-4D73-95F6-D51D0A023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D5DCC-2CBA-42CF-ADDD-CF4CA801A0DD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36C497-B09C-4149-A805-5D2EA03BE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7C1-F419-4F5F-B4B3-C3DF4784F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79766-E675-4624-95CD-9838E4099D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0891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CFAE18-E14B-44E8-999E-1C2C5A94B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E790EE-4AA8-4C7D-BB13-F7EF111A2E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33FA38F-098C-49FC-A70B-4BA840B5D8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A65809A-2795-4528-8F9D-26981BB92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D5DCC-2CBA-42CF-ADDD-CF4CA801A0DD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60B8976-3930-4D97-982D-8142AE583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42B2E3D-EAFB-46C1-98BC-1B36211A6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79766-E675-4624-95CD-9838E4099D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9122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189DE9-6693-473E-AF0A-CCB377BDE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A0D6022-C037-4A45-83EC-C637FBBFE3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48CE537-2C45-43AE-B9C1-6436190ADA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5AD1924-642B-4C76-85B2-0F86A392B7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DD0CADC-CB1D-4536-B7D6-05F0F849CF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17AD85C-D59C-4235-8BC3-6F5D19CA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D5DCC-2CBA-42CF-ADDD-CF4CA801A0DD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4C2FA46-BF45-4406-B510-B4D891DB8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51E1059-02F3-42E9-8479-ED5B573EF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79766-E675-4624-95CD-9838E4099D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3192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8207E1-D6F3-4573-9073-AB493A26A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A3F78F6-F054-4C8C-B3A2-3F0CEEF4A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D5DCC-2CBA-42CF-ADDD-CF4CA801A0DD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545821A-16C5-4CDF-89EF-8DEC1E349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0D45A7B-779C-4179-98D5-D7C1C4846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79766-E675-4624-95CD-9838E4099D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8149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64B3083-8145-4946-BF55-A14B79A09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D5DCC-2CBA-42CF-ADDD-CF4CA801A0DD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CF7BD2D-574F-4E75-AF0D-A6D7C893F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0CE02AE-863C-4716-B67F-5BC230EEB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79766-E675-4624-95CD-9838E4099D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262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37A2D0-3E14-4FEA-8EAC-519B28C53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7096E5-4C2A-4FD2-9DF4-15221E1631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546E599-4D47-4D6E-8A7B-2A0506FA5D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B094903-68F1-481E-90B4-79FE8D13A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D5DCC-2CBA-42CF-ADDD-CF4CA801A0DD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B53CDDE-A622-4766-AECE-207739C55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E743BB2-3419-48C4-8F05-E0E3E222D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79766-E675-4624-95CD-9838E4099D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1912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FCD0FE-5C3A-476D-81B8-704DE9048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7F6F21F-08BC-4446-9E59-25F78315F6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01CAA7B-99D4-40CA-A99A-0B5E8808B5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915E7C1-4E40-4E2F-BC81-8CC358053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D5DCC-2CBA-42CF-ADDD-CF4CA801A0DD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CDF97-4D20-4536-973D-8BFACDF5E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22EB503-07EA-4975-BDFA-9A21D31A7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79766-E675-4624-95CD-9838E4099D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249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BBEFE34-6C03-46E9-BE74-B866FE316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4DBA9CF-0175-4D8B-A54B-E91D281F7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0ED684-5ED2-4225-B562-D080DA6BB1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D5DCC-2CBA-42CF-ADDD-CF4CA801A0DD}" type="datetimeFigureOut">
              <a:rPr lang="es-CL" smtClean="0"/>
              <a:t>29-04-2020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EBB4F3-48AC-4694-8412-A4283E4651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A52CF7-91A7-4C53-BA5D-58EB9FCAD8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79766-E675-4624-95CD-9838E4099D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8712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B08AD1A-9484-4826-AFB6-58044A093F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es-CL" sz="7200"/>
              <a:t>Can &amp; can’t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C67707E-AA80-48F6-BDC8-7F25355AE3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Autofit/>
          </a:bodyPr>
          <a:lstStyle/>
          <a:p>
            <a:r>
              <a:rPr lang="es-CL" sz="3200"/>
              <a:t>Grade: 6th</a:t>
            </a:r>
          </a:p>
          <a:p>
            <a:r>
              <a:rPr lang="es-CL" sz="3200"/>
              <a:t>Unit1: Food and health</a:t>
            </a:r>
          </a:p>
          <a:p>
            <a:r>
              <a:rPr lang="es-CL" sz="3200"/>
              <a:t>Miss Pamela Knuckey</a:t>
            </a:r>
            <a:endParaRPr lang="es-CL" sz="32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5702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E45B1D5C-0827-4AF0-8186-11FC5A8B8B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3D27406-FE43-4A39-85AB-96CEFC26B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7909" y="2023110"/>
            <a:ext cx="2469624" cy="284607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/>
              <a:t>Para qué usamos can and can’t?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EL BLOG DE SEGUNDO: CAN/CAN'T">
            <a:extLst>
              <a:ext uri="{FF2B5EF4-FFF2-40B4-BE49-F238E27FC236}">
                <a16:creationId xmlns:a16="http://schemas.microsoft.com/office/drawing/2014/main" id="{069D01D1-F843-4EFC-9A73-02C094E04A6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833" b="-1"/>
          <a:stretch/>
        </p:blipFill>
        <p:spPr bwMode="auto">
          <a:xfrm>
            <a:off x="545238" y="858525"/>
            <a:ext cx="7608304" cy="5211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90F533E9-6690-41A8-A372-4C6C622D0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696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515D20E-1AB7-4E74-9236-2B72B63D60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8C1A6ED-6E03-4A9D-8C4C-9613E7491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1336329"/>
            <a:ext cx="3892732" cy="4382588"/>
          </a:xfrm>
        </p:spPr>
        <p:txBody>
          <a:bodyPr anchor="ctr">
            <a:normAutofit/>
          </a:bodyPr>
          <a:lstStyle/>
          <a:p>
            <a:r>
              <a:rPr lang="es-CL" sz="5400" dirty="0"/>
              <a:t>Usos de can </a:t>
            </a:r>
            <a:r>
              <a:rPr lang="es-CL" sz="5400" dirty="0">
                <a:sym typeface="Wingdings" panose="05000000000000000000" pitchFamily="2" charset="2"/>
              </a:rPr>
              <a:t></a:t>
            </a:r>
            <a:r>
              <a:rPr lang="es-CL" sz="5400" dirty="0"/>
              <a:t> 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63461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982976"/>
            <a:ext cx="6009366" cy="512063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7D5656-F3AF-45B6-943A-EF42EEDF0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1" y="1336329"/>
            <a:ext cx="5260848" cy="4382588"/>
          </a:xfrm>
        </p:spPr>
        <p:txBody>
          <a:bodyPr anchor="ctr">
            <a:normAutofit/>
          </a:bodyPr>
          <a:lstStyle/>
          <a:p>
            <a:r>
              <a:rPr lang="es-CL" sz="2000"/>
              <a:t>Expresar habilidad</a:t>
            </a:r>
          </a:p>
          <a:p>
            <a:r>
              <a:rPr lang="es-CL" sz="2000"/>
              <a:t>Expresar si algo es posible </a:t>
            </a:r>
          </a:p>
          <a:p>
            <a:r>
              <a:rPr lang="es-CL" sz="2000"/>
              <a:t>Para pedir permiso </a:t>
            </a:r>
          </a:p>
          <a:p>
            <a:r>
              <a:rPr lang="es-CL" sz="2000"/>
              <a:t>Tiene como significado: poder ( poder hacer algo) ejemplo: I can play the violin</a:t>
            </a:r>
          </a:p>
        </p:txBody>
      </p:sp>
    </p:spTree>
    <p:extLst>
      <p:ext uri="{BB962C8B-B14F-4D97-AF65-F5344CB8AC3E}">
        <p14:creationId xmlns:p14="http://schemas.microsoft.com/office/powerpoint/2010/main" val="1542826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515D20E-1AB7-4E74-9236-2B72B63D60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07471A9-14E7-46E5-8AF5-8923CE631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1336329"/>
            <a:ext cx="3892732" cy="4382588"/>
          </a:xfrm>
        </p:spPr>
        <p:txBody>
          <a:bodyPr anchor="ctr">
            <a:normAutofit/>
          </a:bodyPr>
          <a:lstStyle/>
          <a:p>
            <a:r>
              <a:rPr lang="es-CL" sz="5400" dirty="0"/>
              <a:t>Usos de </a:t>
            </a:r>
            <a:r>
              <a:rPr lang="es-CL" sz="5400" dirty="0" err="1"/>
              <a:t>can’t</a:t>
            </a:r>
            <a:r>
              <a:rPr lang="es-CL" sz="5400" dirty="0"/>
              <a:t> </a:t>
            </a:r>
            <a:r>
              <a:rPr lang="es-CL" sz="5400" dirty="0">
                <a:sym typeface="Wingdings" panose="05000000000000000000" pitchFamily="2" charset="2"/>
              </a:rPr>
              <a:t></a:t>
            </a:r>
            <a:endParaRPr lang="es-CL" sz="540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63461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982976"/>
            <a:ext cx="6009366" cy="512063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CCF7E0-F279-44EC-8CAF-CF64E6352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1" y="1336329"/>
            <a:ext cx="5260848" cy="4382588"/>
          </a:xfrm>
        </p:spPr>
        <p:txBody>
          <a:bodyPr anchor="ctr">
            <a:normAutofit/>
          </a:bodyPr>
          <a:lstStyle/>
          <a:p>
            <a:r>
              <a:rPr lang="es-CL" sz="2000" dirty="0"/>
              <a:t>Expresar no poder o no saber hacer algo</a:t>
            </a:r>
          </a:p>
          <a:p>
            <a:r>
              <a:rPr lang="es-CL" sz="2000" dirty="0"/>
              <a:t>Es la negación de can </a:t>
            </a:r>
          </a:p>
          <a:p>
            <a:r>
              <a:rPr lang="es-CL" sz="2000" dirty="0"/>
              <a:t>Ejemplo : I </a:t>
            </a:r>
            <a:r>
              <a:rPr lang="es-CL" sz="2000" dirty="0" err="1"/>
              <a:t>can’t</a:t>
            </a:r>
            <a:r>
              <a:rPr lang="es-CL" sz="2000" dirty="0"/>
              <a:t> </a:t>
            </a:r>
            <a:r>
              <a:rPr lang="es-CL" sz="2000" dirty="0" err="1"/>
              <a:t>play</a:t>
            </a:r>
            <a:r>
              <a:rPr lang="es-CL" sz="2000" dirty="0"/>
              <a:t> </a:t>
            </a:r>
            <a:r>
              <a:rPr lang="es-CL" sz="2000" dirty="0" err="1"/>
              <a:t>the</a:t>
            </a:r>
            <a:r>
              <a:rPr lang="es-CL" sz="2000" dirty="0"/>
              <a:t> </a:t>
            </a:r>
            <a:r>
              <a:rPr lang="es-CL" sz="2000" dirty="0" err="1"/>
              <a:t>violin</a:t>
            </a:r>
            <a:r>
              <a:rPr lang="es-CL" sz="2000" dirty="0"/>
              <a:t> </a:t>
            </a:r>
          </a:p>
          <a:p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4076435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>
            <a:extLst>
              <a:ext uri="{FF2B5EF4-FFF2-40B4-BE49-F238E27FC236}">
                <a16:creationId xmlns:a16="http://schemas.microsoft.com/office/drawing/2014/main" id="{AB2FAF3C-F36A-4612-B00B-E737FEB1E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23420AEB-7D6F-4338-9CD8-7B9637617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6">
              <a:extLst>
                <a:ext uri="{FF2B5EF4-FFF2-40B4-BE49-F238E27FC236}">
                  <a16:creationId xmlns:a16="http://schemas.microsoft.com/office/drawing/2014/main" id="{9551E9D5-67C0-42B0-9796-909C1B9DF7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7">
              <a:extLst>
                <a:ext uri="{FF2B5EF4-FFF2-40B4-BE49-F238E27FC236}">
                  <a16:creationId xmlns:a16="http://schemas.microsoft.com/office/drawing/2014/main" id="{9CB4C9E0-236E-426D-88FB-50ACF81BC9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8">
              <a:extLst>
                <a:ext uri="{FF2B5EF4-FFF2-40B4-BE49-F238E27FC236}">
                  <a16:creationId xmlns:a16="http://schemas.microsoft.com/office/drawing/2014/main" id="{1A11A9AC-1E25-429F-A3A8-67DED3DF4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9">
              <a:extLst>
                <a:ext uri="{FF2B5EF4-FFF2-40B4-BE49-F238E27FC236}">
                  <a16:creationId xmlns:a16="http://schemas.microsoft.com/office/drawing/2014/main" id="{66E126C4-E1AC-4DDC-87CB-5D8B4605C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0">
              <a:extLst>
                <a:ext uri="{FF2B5EF4-FFF2-40B4-BE49-F238E27FC236}">
                  <a16:creationId xmlns:a16="http://schemas.microsoft.com/office/drawing/2014/main" id="{B1DE6C75-DCE1-4942-8E8D-ECA1D1773C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1">
              <a:extLst>
                <a:ext uri="{FF2B5EF4-FFF2-40B4-BE49-F238E27FC236}">
                  <a16:creationId xmlns:a16="http://schemas.microsoft.com/office/drawing/2014/main" id="{F5459AD3-234D-4C3B-BD9C-92B3377BDB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2">
              <a:extLst>
                <a:ext uri="{FF2B5EF4-FFF2-40B4-BE49-F238E27FC236}">
                  <a16:creationId xmlns:a16="http://schemas.microsoft.com/office/drawing/2014/main" id="{5593DA70-95B1-425C-BF35-F923099D6F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3">
              <a:extLst>
                <a:ext uri="{FF2B5EF4-FFF2-40B4-BE49-F238E27FC236}">
                  <a16:creationId xmlns:a16="http://schemas.microsoft.com/office/drawing/2014/main" id="{0514C5B5-A5F4-4421-879B-17D39CA644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4">
              <a:extLst>
                <a:ext uri="{FF2B5EF4-FFF2-40B4-BE49-F238E27FC236}">
                  <a16:creationId xmlns:a16="http://schemas.microsoft.com/office/drawing/2014/main" id="{E165685F-E0CE-4CA0-9ECE-F8AE4F3D5E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5">
              <a:extLst>
                <a:ext uri="{FF2B5EF4-FFF2-40B4-BE49-F238E27FC236}">
                  <a16:creationId xmlns:a16="http://schemas.microsoft.com/office/drawing/2014/main" id="{C556BC16-0C87-4FD9-A109-F5AB2056C5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16">
              <a:extLst>
                <a:ext uri="{FF2B5EF4-FFF2-40B4-BE49-F238E27FC236}">
                  <a16:creationId xmlns:a16="http://schemas.microsoft.com/office/drawing/2014/main" id="{DD9A975C-A4CA-4A81-8CA9-BF5A2995F0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7">
              <a:extLst>
                <a:ext uri="{FF2B5EF4-FFF2-40B4-BE49-F238E27FC236}">
                  <a16:creationId xmlns:a16="http://schemas.microsoft.com/office/drawing/2014/main" id="{5B9767C7-72DF-4C7F-8A04-C8D67B7156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8">
              <a:extLst>
                <a:ext uri="{FF2B5EF4-FFF2-40B4-BE49-F238E27FC236}">
                  <a16:creationId xmlns:a16="http://schemas.microsoft.com/office/drawing/2014/main" id="{693F6BB9-0055-42AC-8866-E65D92755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9">
              <a:extLst>
                <a:ext uri="{FF2B5EF4-FFF2-40B4-BE49-F238E27FC236}">
                  <a16:creationId xmlns:a16="http://schemas.microsoft.com/office/drawing/2014/main" id="{BA9A3435-1B30-4618-BB50-E0369BD075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20">
              <a:extLst>
                <a:ext uri="{FF2B5EF4-FFF2-40B4-BE49-F238E27FC236}">
                  <a16:creationId xmlns:a16="http://schemas.microsoft.com/office/drawing/2014/main" id="{2D60252F-2011-4924-81EC-B25F50634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21">
              <a:extLst>
                <a:ext uri="{FF2B5EF4-FFF2-40B4-BE49-F238E27FC236}">
                  <a16:creationId xmlns:a16="http://schemas.microsoft.com/office/drawing/2014/main" id="{850B7881-58E3-4C9F-9ADB-04F92D4C4D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22">
              <a:extLst>
                <a:ext uri="{FF2B5EF4-FFF2-40B4-BE49-F238E27FC236}">
                  <a16:creationId xmlns:a16="http://schemas.microsoft.com/office/drawing/2014/main" id="{FA90BB2F-2D4A-40BD-90CE-5CF30EC8D4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23">
              <a:extLst>
                <a:ext uri="{FF2B5EF4-FFF2-40B4-BE49-F238E27FC236}">
                  <a16:creationId xmlns:a16="http://schemas.microsoft.com/office/drawing/2014/main" id="{4DA0AE8C-7215-4A64-B19F-3F0F3E6A6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4" name="Isosceles Triangle 39">
            <a:extLst>
              <a:ext uri="{FF2B5EF4-FFF2-40B4-BE49-F238E27FC236}">
                <a16:creationId xmlns:a16="http://schemas.microsoft.com/office/drawing/2014/main" id="{D8DAE7B8-0656-422E-9515-E10952688A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892384" y="4386808"/>
            <a:ext cx="407233" cy="351063"/>
          </a:xfrm>
          <a:prstGeom prst="triangle">
            <a:avLst/>
          </a:prstGeom>
          <a:solidFill>
            <a:srgbClr val="FA9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C369E19-0516-4659-AF55-B7C445486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8256" y="4617720"/>
            <a:ext cx="8083296" cy="94183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/>
              <a:t>Estructura gramatical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539D829-E14D-4915-9669-1A4D47F4B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8256" y="5559552"/>
            <a:ext cx="8083296" cy="52120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1700"/>
              <a:t>Existen estas tres formas de utilizarlo. Para afirmar algo, negar algo y cuestionar algo. 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A363DA99-BE95-4C06-82AA-917ED6556B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2847" y="954593"/>
            <a:ext cx="6086306" cy="3432215"/>
          </a:xfrm>
          <a:prstGeom prst="rect">
            <a:avLst/>
          </a:prstGeom>
          <a:solidFill>
            <a:schemeClr val="bg1"/>
          </a:solidFill>
          <a:ln w="19050">
            <a:solidFill>
              <a:srgbClr val="FA9F7D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506917EF-34FD-4A9A-8CB0-071EA0321C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42" r="1" b="3021"/>
          <a:stretch/>
        </p:blipFill>
        <p:spPr>
          <a:xfrm>
            <a:off x="3218688" y="1124712"/>
            <a:ext cx="5760720" cy="3099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833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AAE976-D001-48D0-A183-F2F91ADA7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You</a:t>
            </a:r>
            <a:r>
              <a:rPr lang="es-CL" dirty="0"/>
              <a:t> can do </a:t>
            </a:r>
            <a:r>
              <a:rPr lang="es-CL" dirty="0" err="1"/>
              <a:t>it</a:t>
            </a:r>
            <a:r>
              <a:rPr lang="es-CL" dirty="0"/>
              <a:t> </a:t>
            </a:r>
            <a:r>
              <a:rPr lang="es-CL" dirty="0">
                <a:sym typeface="Wingdings" panose="05000000000000000000" pitchFamily="2" charset="2"/>
              </a:rPr>
              <a:t> </a:t>
            </a:r>
            <a:endParaRPr lang="es-CL" dirty="0"/>
          </a:p>
        </p:txBody>
      </p:sp>
      <p:pic>
        <p:nvPicPr>
          <p:cNvPr id="2050" name="Picture 2" descr="The difference between can and can't | Kelly Exeter">
            <a:extLst>
              <a:ext uri="{FF2B5EF4-FFF2-40B4-BE49-F238E27FC236}">
                <a16:creationId xmlns:a16="http://schemas.microsoft.com/office/drawing/2014/main" id="{3A87B3E1-467A-4D28-A0BD-AA98EADE2FC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5" y="2143919"/>
            <a:ext cx="6191250" cy="371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42782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100</Words>
  <Application>Microsoft Office PowerPoint</Application>
  <PresentationFormat>Panorámica</PresentationFormat>
  <Paragraphs>17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Tema de Office</vt:lpstr>
      <vt:lpstr>Can &amp; can’t</vt:lpstr>
      <vt:lpstr>Para qué usamos can and can’t?</vt:lpstr>
      <vt:lpstr>Usos de can  </vt:lpstr>
      <vt:lpstr>Usos de can’t </vt:lpstr>
      <vt:lpstr>Estructura gramatical </vt:lpstr>
      <vt:lpstr>You can do it 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 &amp; can’t</dc:title>
  <dc:creator>pamela Knuckey</dc:creator>
  <cp:lastModifiedBy>Maria Cristina M</cp:lastModifiedBy>
  <cp:revision>3</cp:revision>
  <dcterms:created xsi:type="dcterms:W3CDTF">2020-04-29T03:12:22Z</dcterms:created>
  <dcterms:modified xsi:type="dcterms:W3CDTF">2020-04-29T12:49:27Z</dcterms:modified>
</cp:coreProperties>
</file>