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80519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13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385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62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5352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377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90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162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62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145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304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2132DC5-F3E1-49C6-B47A-A67AB5AA778B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3C731F7-6242-4B8B-AE7A-7907E2B92A30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046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3D6B9-FED2-4E7A-B79B-134076744E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Food</a:t>
            </a:r>
            <a:r>
              <a:rPr lang="es-CL" dirty="0"/>
              <a:t> at </a:t>
            </a:r>
            <a:r>
              <a:rPr lang="es-CL" dirty="0" err="1"/>
              <a:t>the</a:t>
            </a:r>
            <a:r>
              <a:rPr lang="es-CL" dirty="0"/>
              <a:t> restaurant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6A1335-CF08-405A-B8FE-FAD254C62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Grade: 6th</a:t>
            </a:r>
          </a:p>
          <a:p>
            <a:r>
              <a:rPr lang="es-CL" dirty="0" err="1"/>
              <a:t>Unit</a:t>
            </a:r>
            <a:r>
              <a:rPr lang="es-CL" dirty="0"/>
              <a:t> 1: </a:t>
            </a:r>
            <a:r>
              <a:rPr lang="es-CL" dirty="0" err="1"/>
              <a:t>Food</a:t>
            </a:r>
            <a:r>
              <a:rPr lang="es-CL" dirty="0"/>
              <a:t> and </a:t>
            </a:r>
            <a:r>
              <a:rPr lang="es-CL" dirty="0" err="1"/>
              <a:t>health</a:t>
            </a:r>
            <a:endParaRPr lang="es-CL" dirty="0"/>
          </a:p>
          <a:p>
            <a:r>
              <a:rPr lang="es-CL" dirty="0"/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195935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697CF-A167-4915-9098-2AD79C84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DF0BE-53E7-4525-A6FD-BA166C865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Qué aprendiste la clase anterior?</a:t>
            </a:r>
          </a:p>
          <a:p>
            <a:r>
              <a:rPr lang="es-CL" dirty="0" err="1"/>
              <a:t>Nombrame</a:t>
            </a:r>
            <a:r>
              <a:rPr lang="es-CL" dirty="0"/>
              <a:t> 6 palabras vistas del vocabulario</a:t>
            </a:r>
          </a:p>
          <a:p>
            <a:r>
              <a:rPr lang="es-CL" dirty="0"/>
              <a:t>Para que usábamos “I </a:t>
            </a:r>
            <a:r>
              <a:rPr lang="es-CL" dirty="0" err="1"/>
              <a:t>like</a:t>
            </a:r>
            <a:r>
              <a:rPr lang="es-CL" dirty="0"/>
              <a:t> “?</a:t>
            </a:r>
          </a:p>
          <a:p>
            <a:r>
              <a:rPr lang="es-CL" dirty="0"/>
              <a:t>Para que usábamos  “I </a:t>
            </a:r>
            <a:r>
              <a:rPr lang="es-CL" dirty="0" err="1"/>
              <a:t>don’t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“?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Imagen 3" descr="Resultado de imagen de i like">
            <a:extLst>
              <a:ext uri="{FF2B5EF4-FFF2-40B4-BE49-F238E27FC236}">
                <a16:creationId xmlns:a16="http://schemas.microsoft.com/office/drawing/2014/main" id="{50DBE2D7-AA1F-485F-AE4B-84B1A85504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95238">
            <a:off x="6705997" y="4256984"/>
            <a:ext cx="1365149" cy="141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Resultado de imagen de i like">
            <a:extLst>
              <a:ext uri="{FF2B5EF4-FFF2-40B4-BE49-F238E27FC236}">
                <a16:creationId xmlns:a16="http://schemas.microsoft.com/office/drawing/2014/main" id="{8191BDE7-48C7-44FC-AC72-BDD20DC1B5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7521">
            <a:off x="7971192" y="3294621"/>
            <a:ext cx="1365149" cy="14186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53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96668-7BBA-4E64-9AB2-2900CFCD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Expresiones para ordenar comida en un restaurant ..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57EE25-1F06-41A8-B744-4C1AF218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Can I </a:t>
            </a:r>
            <a:r>
              <a:rPr lang="es-CL" dirty="0" err="1"/>
              <a:t>see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menu</a:t>
            </a:r>
            <a:r>
              <a:rPr lang="es-CL" dirty="0"/>
              <a:t> </a:t>
            </a:r>
            <a:r>
              <a:rPr lang="es-CL" dirty="0" err="1"/>
              <a:t>please</a:t>
            </a:r>
            <a:r>
              <a:rPr lang="es-CL" dirty="0"/>
              <a:t>?  Puedo ver el menú por favor </a:t>
            </a:r>
          </a:p>
          <a:p>
            <a:r>
              <a:rPr lang="es-CL" dirty="0"/>
              <a:t>I </a:t>
            </a:r>
            <a:r>
              <a:rPr lang="es-CL" dirty="0" err="1"/>
              <a:t>would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order</a:t>
            </a:r>
            <a:r>
              <a:rPr lang="es-CL" dirty="0"/>
              <a:t>…. Me gustaría ordenar ….</a:t>
            </a:r>
          </a:p>
          <a:p>
            <a:r>
              <a:rPr lang="es-CL" dirty="0"/>
              <a:t>I Will </a:t>
            </a:r>
            <a:r>
              <a:rPr lang="es-CL" dirty="0" err="1"/>
              <a:t>have</a:t>
            </a:r>
            <a:r>
              <a:rPr lang="es-CL" dirty="0"/>
              <a:t> …. Pediré …..</a:t>
            </a:r>
          </a:p>
          <a:p>
            <a:r>
              <a:rPr lang="es-CL" dirty="0"/>
              <a:t>Can I </a:t>
            </a:r>
            <a:r>
              <a:rPr lang="es-CL" dirty="0" err="1"/>
              <a:t>have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Bill </a:t>
            </a:r>
            <a:r>
              <a:rPr lang="es-CL" dirty="0" err="1"/>
              <a:t>please</a:t>
            </a:r>
            <a:r>
              <a:rPr lang="es-CL" dirty="0"/>
              <a:t>? Me podría traer a cuenta por favor?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512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56FFB-4EDB-4397-AB17-D965EC41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Today</a:t>
            </a:r>
            <a:r>
              <a:rPr lang="es-CL" dirty="0"/>
              <a:t>… </a:t>
            </a:r>
            <a:r>
              <a:rPr lang="es-CL" dirty="0" err="1"/>
              <a:t>Put</a:t>
            </a:r>
            <a:r>
              <a:rPr lang="es-CL" dirty="0"/>
              <a:t> </a:t>
            </a:r>
            <a:r>
              <a:rPr lang="es-CL" dirty="0" err="1"/>
              <a:t>attention</a:t>
            </a:r>
            <a:r>
              <a:rPr lang="es-CL" dirty="0"/>
              <a:t> in </a:t>
            </a:r>
            <a:r>
              <a:rPr lang="es-CL" dirty="0" err="1"/>
              <a:t>this</a:t>
            </a:r>
            <a:r>
              <a:rPr lang="es-CL" dirty="0"/>
              <a:t> dialogue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96E5E-EAF9-48F9-A1A0-473BF9259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453270" cy="3581400"/>
          </a:xfrm>
        </p:spPr>
        <p:txBody>
          <a:bodyPr>
            <a:normAutofit/>
          </a:bodyPr>
          <a:lstStyle/>
          <a:p>
            <a:r>
              <a:rPr lang="es-CL" i="1" dirty="0" err="1"/>
              <a:t>Ordering</a:t>
            </a:r>
            <a:r>
              <a:rPr lang="es-CL" i="1" dirty="0"/>
              <a:t> </a:t>
            </a:r>
            <a:r>
              <a:rPr lang="es-CL" dirty="0"/>
              <a:t>(Pidiendo)</a:t>
            </a:r>
          </a:p>
          <a:p>
            <a:r>
              <a:rPr lang="es-CL" dirty="0"/>
              <a:t>(</a:t>
            </a:r>
            <a:r>
              <a:rPr lang="es-CL" i="1" dirty="0" err="1"/>
              <a:t>Waiter</a:t>
            </a:r>
            <a:r>
              <a:rPr lang="es-CL" dirty="0"/>
              <a:t>)</a:t>
            </a:r>
            <a:r>
              <a:rPr lang="es-CL" i="1" dirty="0"/>
              <a:t> </a:t>
            </a:r>
            <a:r>
              <a:rPr lang="es-CL" b="1" i="1" dirty="0"/>
              <a:t>Can I </a:t>
            </a:r>
            <a:r>
              <a:rPr lang="es-CL" b="1" i="1" dirty="0" err="1"/>
              <a:t>take</a:t>
            </a:r>
            <a:r>
              <a:rPr lang="es-CL" b="1" i="1" dirty="0"/>
              <a:t> </a:t>
            </a:r>
            <a:r>
              <a:rPr lang="es-CL" b="1" i="1" dirty="0" err="1"/>
              <a:t>your</a:t>
            </a:r>
            <a:r>
              <a:rPr lang="es-CL" b="1" i="1" dirty="0"/>
              <a:t> </a:t>
            </a:r>
            <a:r>
              <a:rPr lang="es-CL" b="1" i="1" dirty="0" err="1"/>
              <a:t>order</a:t>
            </a:r>
            <a:r>
              <a:rPr lang="es-CL" b="1" i="1" dirty="0"/>
              <a:t>, Sir and </a:t>
            </a:r>
            <a:r>
              <a:rPr lang="es-CL" b="1" i="1" dirty="0" err="1"/>
              <a:t>Madam</a:t>
            </a:r>
            <a:r>
              <a:rPr lang="es-CL" b="1" i="1" dirty="0"/>
              <a:t>?</a:t>
            </a:r>
            <a:r>
              <a:rPr lang="es-CL" dirty="0"/>
              <a:t> (Camarero: ¿Les puedo tomar nota, señores?)</a:t>
            </a:r>
          </a:p>
          <a:p>
            <a:r>
              <a:rPr lang="es-CL" dirty="0"/>
              <a:t>(</a:t>
            </a:r>
            <a:r>
              <a:rPr lang="es-CL" dirty="0" err="1"/>
              <a:t>Madam</a:t>
            </a:r>
            <a:r>
              <a:rPr lang="es-CL" dirty="0"/>
              <a:t>)</a:t>
            </a:r>
            <a:r>
              <a:rPr lang="es-CL" b="1" i="1" dirty="0"/>
              <a:t> </a:t>
            </a:r>
            <a:r>
              <a:rPr lang="es-CL" b="1" i="1" dirty="0" err="1"/>
              <a:t>I’ll</a:t>
            </a:r>
            <a:r>
              <a:rPr lang="es-CL" b="1" i="1" dirty="0"/>
              <a:t> </a:t>
            </a:r>
            <a:r>
              <a:rPr lang="es-CL" b="1" i="1" dirty="0" err="1"/>
              <a:t>have</a:t>
            </a:r>
            <a:r>
              <a:rPr lang="es-CL" b="1" i="1" dirty="0"/>
              <a:t> </a:t>
            </a:r>
            <a:r>
              <a:rPr lang="es-CL" b="1" i="1" dirty="0" err="1"/>
              <a:t>the</a:t>
            </a:r>
            <a:r>
              <a:rPr lang="es-CL" b="1" i="1" dirty="0"/>
              <a:t> </a:t>
            </a:r>
            <a:r>
              <a:rPr lang="es-CL" b="1" i="1" dirty="0" err="1"/>
              <a:t>tomato</a:t>
            </a:r>
            <a:r>
              <a:rPr lang="es-CL" b="1" i="1" dirty="0"/>
              <a:t> </a:t>
            </a:r>
            <a:r>
              <a:rPr lang="es-CL" b="1" i="1" dirty="0" err="1"/>
              <a:t>soup</a:t>
            </a:r>
            <a:r>
              <a:rPr lang="es-CL" b="1" i="1" dirty="0"/>
              <a:t> </a:t>
            </a:r>
            <a:r>
              <a:rPr lang="es-CL" b="1" i="1" dirty="0" err="1"/>
              <a:t>to</a:t>
            </a:r>
            <a:r>
              <a:rPr lang="es-CL" b="1" i="1" dirty="0"/>
              <a:t> </a:t>
            </a:r>
            <a:r>
              <a:rPr lang="es-CL" b="1" i="1" dirty="0" err="1"/>
              <a:t>start</a:t>
            </a:r>
            <a:r>
              <a:rPr lang="es-CL" b="1" i="1" dirty="0"/>
              <a:t> and </a:t>
            </a:r>
            <a:r>
              <a:rPr lang="es-CL" b="1" i="1" dirty="0" err="1"/>
              <a:t>the</a:t>
            </a:r>
            <a:r>
              <a:rPr lang="es-CL" b="1" i="1" dirty="0"/>
              <a:t> </a:t>
            </a:r>
            <a:r>
              <a:rPr lang="es-CL" b="1" i="1" dirty="0" err="1"/>
              <a:t>grilled</a:t>
            </a:r>
            <a:r>
              <a:rPr lang="es-CL" b="1" i="1" dirty="0"/>
              <a:t> </a:t>
            </a:r>
            <a:r>
              <a:rPr lang="es-CL" b="1" i="1" dirty="0" err="1"/>
              <a:t>fish</a:t>
            </a:r>
            <a:r>
              <a:rPr lang="es-CL" b="1" i="1" dirty="0"/>
              <a:t>.</a:t>
            </a:r>
            <a:r>
              <a:rPr lang="es-CL" dirty="0"/>
              <a:t> (Señora: Yo tomaré la sopa de tomate como entrante y el pescado a la parrilla.)</a:t>
            </a:r>
          </a:p>
          <a:p>
            <a:endParaRPr lang="es-CL" dirty="0"/>
          </a:p>
        </p:txBody>
      </p:sp>
      <p:pic>
        <p:nvPicPr>
          <p:cNvPr id="1026" name="Picture 2" descr="Cafe Clerk, Waiter, Waitress, And Colleagues Illustration. Royalty ...">
            <a:extLst>
              <a:ext uri="{FF2B5EF4-FFF2-40B4-BE49-F238E27FC236}">
                <a16:creationId xmlns:a16="http://schemas.microsoft.com/office/drawing/2014/main" id="{FA3A3A1D-BD68-4DA3-B5FD-589051E4B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726" y="1915319"/>
            <a:ext cx="4237935" cy="277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90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17E05-DDD7-4695-9435-31019C36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1F5A5A-6060-4FEB-BF84-117DB4BCF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055704" cy="3581400"/>
          </a:xfrm>
        </p:spPr>
        <p:txBody>
          <a:bodyPr/>
          <a:lstStyle/>
          <a:p>
            <a:r>
              <a:rPr lang="es-CL" i="1" dirty="0"/>
              <a:t>(Sir) </a:t>
            </a:r>
            <a:r>
              <a:rPr lang="es-CL" b="1" i="1" dirty="0" err="1"/>
              <a:t>For</a:t>
            </a:r>
            <a:r>
              <a:rPr lang="es-CL" b="1" i="1" dirty="0"/>
              <a:t> me a </a:t>
            </a:r>
            <a:r>
              <a:rPr lang="es-CL" b="1" i="1" dirty="0" err="1"/>
              <a:t>side</a:t>
            </a:r>
            <a:r>
              <a:rPr lang="es-CL" b="1" i="1" dirty="0"/>
              <a:t> salad </a:t>
            </a:r>
            <a:r>
              <a:rPr lang="es-CL" b="1" i="1" dirty="0" err="1"/>
              <a:t>only</a:t>
            </a:r>
            <a:r>
              <a:rPr lang="es-CL" b="1" dirty="0"/>
              <a:t> </a:t>
            </a:r>
            <a:r>
              <a:rPr lang="es-CL" dirty="0"/>
              <a:t>(Para mí solo una ensalada de tipo guarnición).</a:t>
            </a:r>
          </a:p>
          <a:p>
            <a:r>
              <a:rPr lang="es-CL" i="1" dirty="0"/>
              <a:t>(</a:t>
            </a:r>
            <a:r>
              <a:rPr lang="es-CL" i="1" dirty="0" err="1"/>
              <a:t>Waiter</a:t>
            </a:r>
            <a:r>
              <a:rPr lang="es-CL" i="1" dirty="0"/>
              <a:t>) </a:t>
            </a:r>
            <a:r>
              <a:rPr lang="es-CL" b="1" i="1" dirty="0" err="1"/>
              <a:t>Would</a:t>
            </a:r>
            <a:r>
              <a:rPr lang="es-CL" b="1" i="1" dirty="0"/>
              <a:t> </a:t>
            </a:r>
            <a:r>
              <a:rPr lang="es-CL" b="1" i="1" dirty="0" err="1"/>
              <a:t>you</a:t>
            </a:r>
            <a:r>
              <a:rPr lang="es-CL" b="1" i="1" dirty="0"/>
              <a:t> </a:t>
            </a:r>
            <a:r>
              <a:rPr lang="es-CL" b="1" i="1" dirty="0" err="1"/>
              <a:t>like</a:t>
            </a:r>
            <a:r>
              <a:rPr lang="es-CL" b="1" i="1" dirty="0"/>
              <a:t> </a:t>
            </a:r>
            <a:r>
              <a:rPr lang="es-CL" b="1" i="1" dirty="0" err="1"/>
              <a:t>to</a:t>
            </a:r>
            <a:r>
              <a:rPr lang="es-CL" b="1" i="1" dirty="0"/>
              <a:t> </a:t>
            </a:r>
            <a:r>
              <a:rPr lang="es-CL" b="1" i="1" dirty="0" err="1"/>
              <a:t>see</a:t>
            </a:r>
            <a:r>
              <a:rPr lang="es-CL" b="1" i="1" dirty="0"/>
              <a:t> </a:t>
            </a:r>
            <a:r>
              <a:rPr lang="es-CL" b="1" i="1" dirty="0" err="1"/>
              <a:t>the</a:t>
            </a:r>
            <a:r>
              <a:rPr lang="es-CL" b="1" i="1" dirty="0"/>
              <a:t> </a:t>
            </a:r>
            <a:r>
              <a:rPr lang="es-CL" b="1" i="1" dirty="0" err="1"/>
              <a:t>drink</a:t>
            </a:r>
            <a:r>
              <a:rPr lang="es-CL" b="1" i="1" dirty="0"/>
              <a:t> </a:t>
            </a:r>
            <a:r>
              <a:rPr lang="es-CL" b="1" i="1" dirty="0" err="1"/>
              <a:t>menu</a:t>
            </a:r>
            <a:r>
              <a:rPr lang="es-CL" b="1" i="1" dirty="0"/>
              <a:t>?</a:t>
            </a:r>
            <a:r>
              <a:rPr lang="es-CL" b="1" dirty="0"/>
              <a:t> </a:t>
            </a:r>
            <a:r>
              <a:rPr lang="es-CL" dirty="0"/>
              <a:t>(¿Les gustaría ver el menú de bebidas?)</a:t>
            </a:r>
          </a:p>
          <a:p>
            <a:r>
              <a:rPr lang="es-CL" b="1" i="1" dirty="0" err="1"/>
              <a:t>There’s</a:t>
            </a:r>
            <a:r>
              <a:rPr lang="es-CL" b="1" i="1" dirty="0"/>
              <a:t> no </a:t>
            </a:r>
            <a:r>
              <a:rPr lang="es-CL" b="1" i="1" dirty="0" err="1"/>
              <a:t>need</a:t>
            </a:r>
            <a:r>
              <a:rPr lang="es-CL" b="1" i="1" dirty="0"/>
              <a:t>. </a:t>
            </a:r>
            <a:r>
              <a:rPr lang="es-CL" b="1" i="1" dirty="0" err="1"/>
              <a:t>We</a:t>
            </a:r>
            <a:r>
              <a:rPr lang="es-CL" b="1" i="1" dirty="0"/>
              <a:t> </a:t>
            </a:r>
            <a:r>
              <a:rPr lang="es-CL" b="1" i="1" dirty="0" err="1"/>
              <a:t>will</a:t>
            </a:r>
            <a:r>
              <a:rPr lang="es-CL" b="1" i="1" dirty="0"/>
              <a:t> </a:t>
            </a:r>
            <a:r>
              <a:rPr lang="es-CL" b="1" i="1" dirty="0" err="1"/>
              <a:t>both</a:t>
            </a:r>
            <a:r>
              <a:rPr lang="es-CL" b="1" i="1" dirty="0"/>
              <a:t> </a:t>
            </a:r>
            <a:r>
              <a:rPr lang="es-CL" b="1" i="1" dirty="0" err="1"/>
              <a:t>take</a:t>
            </a:r>
            <a:r>
              <a:rPr lang="es-CL" b="1" i="1" dirty="0"/>
              <a:t> </a:t>
            </a:r>
            <a:r>
              <a:rPr lang="es-CL" b="1" i="1" dirty="0" err="1"/>
              <a:t>lemonade</a:t>
            </a:r>
            <a:r>
              <a:rPr lang="es-CL" b="1" dirty="0"/>
              <a:t> </a:t>
            </a:r>
            <a:r>
              <a:rPr lang="es-CL" dirty="0"/>
              <a:t>(No hace falta, los dos tomaremos limonada)</a:t>
            </a:r>
          </a:p>
          <a:p>
            <a:endParaRPr lang="es-CL" dirty="0"/>
          </a:p>
        </p:txBody>
      </p:sp>
      <p:pic>
        <p:nvPicPr>
          <p:cNvPr id="2050" name="Picture 2" descr="Restaurants in China: One Menu per Table-China Story">
            <a:extLst>
              <a:ext uri="{FF2B5EF4-FFF2-40B4-BE49-F238E27FC236}">
                <a16:creationId xmlns:a16="http://schemas.microsoft.com/office/drawing/2014/main" id="{B4FD05CC-13B2-42A7-9EE6-5F111FE31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532" y="1333500"/>
            <a:ext cx="40005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995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B4732-351F-481C-815A-3A36B2AD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35DCFB-EFD1-4484-A0B8-997AA6409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4724400" cy="3581400"/>
          </a:xfrm>
        </p:spPr>
        <p:txBody>
          <a:bodyPr>
            <a:normAutofit lnSpcReduction="10000"/>
          </a:bodyPr>
          <a:lstStyle/>
          <a:p>
            <a:r>
              <a:rPr lang="es-CL" i="1" dirty="0" err="1"/>
              <a:t>The</a:t>
            </a:r>
            <a:r>
              <a:rPr lang="es-CL" i="1" dirty="0"/>
              <a:t> </a:t>
            </a:r>
            <a:r>
              <a:rPr lang="es-CL" i="1" dirty="0" err="1"/>
              <a:t>bill</a:t>
            </a:r>
            <a:r>
              <a:rPr lang="es-CL" dirty="0"/>
              <a:t> (la cuenta)</a:t>
            </a:r>
          </a:p>
          <a:p>
            <a:r>
              <a:rPr lang="es-CL" i="1" dirty="0"/>
              <a:t>(</a:t>
            </a:r>
            <a:r>
              <a:rPr lang="es-CL" i="1" dirty="0" err="1"/>
              <a:t>Madam</a:t>
            </a:r>
            <a:r>
              <a:rPr lang="es-CL" i="1" dirty="0"/>
              <a:t>) </a:t>
            </a:r>
            <a:r>
              <a:rPr lang="es-CL" b="1" i="1" dirty="0" err="1"/>
              <a:t>Could</a:t>
            </a:r>
            <a:r>
              <a:rPr lang="es-CL" b="1" i="1" dirty="0"/>
              <a:t> I </a:t>
            </a:r>
            <a:r>
              <a:rPr lang="es-CL" b="1" i="1" dirty="0" err="1"/>
              <a:t>have</a:t>
            </a:r>
            <a:r>
              <a:rPr lang="es-CL" b="1" i="1" dirty="0"/>
              <a:t> </a:t>
            </a:r>
            <a:r>
              <a:rPr lang="es-CL" b="1" i="1" dirty="0" err="1"/>
              <a:t>the</a:t>
            </a:r>
            <a:r>
              <a:rPr lang="es-CL" b="1" i="1" dirty="0"/>
              <a:t> </a:t>
            </a:r>
            <a:r>
              <a:rPr lang="es-CL" b="1" i="1" dirty="0" err="1"/>
              <a:t>bill</a:t>
            </a:r>
            <a:r>
              <a:rPr lang="es-CL" b="1" i="1" dirty="0"/>
              <a:t>, </a:t>
            </a:r>
            <a:r>
              <a:rPr lang="es-CL" b="1" i="1" dirty="0" err="1"/>
              <a:t>please</a:t>
            </a:r>
            <a:r>
              <a:rPr lang="es-CL" b="1" i="1" dirty="0"/>
              <a:t>?</a:t>
            </a:r>
            <a:r>
              <a:rPr lang="es-CL" b="1" dirty="0"/>
              <a:t> </a:t>
            </a:r>
            <a:r>
              <a:rPr lang="es-CL" dirty="0"/>
              <a:t>(¿Me puede traer la cuenta por favor?)</a:t>
            </a:r>
          </a:p>
          <a:p>
            <a:r>
              <a:rPr lang="es-CL" b="1" i="1" dirty="0" err="1"/>
              <a:t>Of</a:t>
            </a:r>
            <a:r>
              <a:rPr lang="es-CL" b="1" i="1" dirty="0"/>
              <a:t> </a:t>
            </a:r>
            <a:r>
              <a:rPr lang="es-CL" b="1" i="1" dirty="0" err="1"/>
              <a:t>course</a:t>
            </a:r>
            <a:r>
              <a:rPr lang="es-CL" b="1" i="1" dirty="0"/>
              <a:t>, </a:t>
            </a:r>
            <a:r>
              <a:rPr lang="es-CL" b="1" i="1" dirty="0" err="1"/>
              <a:t>Madam</a:t>
            </a:r>
            <a:r>
              <a:rPr lang="es-CL" b="1" i="1" dirty="0"/>
              <a:t>, </a:t>
            </a:r>
            <a:r>
              <a:rPr lang="es-CL" b="1" i="1" dirty="0" err="1"/>
              <a:t>here</a:t>
            </a:r>
            <a:r>
              <a:rPr lang="es-CL" b="1" i="1" dirty="0"/>
              <a:t> </a:t>
            </a:r>
            <a:r>
              <a:rPr lang="es-CL" b="1" i="1" dirty="0" err="1"/>
              <a:t>you</a:t>
            </a:r>
            <a:r>
              <a:rPr lang="es-CL" b="1" i="1" dirty="0"/>
              <a:t> </a:t>
            </a:r>
            <a:r>
              <a:rPr lang="es-CL" b="1" i="1" dirty="0" err="1"/>
              <a:t>have</a:t>
            </a:r>
            <a:r>
              <a:rPr lang="es-CL" i="1" dirty="0"/>
              <a:t>.</a:t>
            </a:r>
            <a:r>
              <a:rPr lang="es-CL" dirty="0"/>
              <a:t> (Claro, señora, aquí tiene)</a:t>
            </a:r>
          </a:p>
          <a:p>
            <a:r>
              <a:rPr lang="es-CL" b="1" i="1" dirty="0"/>
              <a:t>Can I </a:t>
            </a:r>
            <a:r>
              <a:rPr lang="es-CL" b="1" i="1" dirty="0" err="1"/>
              <a:t>pay</a:t>
            </a:r>
            <a:r>
              <a:rPr lang="es-CL" b="1" i="1" dirty="0"/>
              <a:t> </a:t>
            </a:r>
            <a:r>
              <a:rPr lang="es-CL" b="1" i="1" dirty="0" err="1"/>
              <a:t>by</a:t>
            </a:r>
            <a:r>
              <a:rPr lang="es-CL" b="1" i="1" dirty="0"/>
              <a:t> </a:t>
            </a:r>
            <a:r>
              <a:rPr lang="es-CL" b="1" i="1" dirty="0" err="1"/>
              <a:t>credit</a:t>
            </a:r>
            <a:r>
              <a:rPr lang="es-CL" b="1" i="1" dirty="0"/>
              <a:t> </a:t>
            </a:r>
            <a:r>
              <a:rPr lang="es-CL" b="1" i="1" dirty="0" err="1"/>
              <a:t>card</a:t>
            </a:r>
            <a:r>
              <a:rPr lang="es-CL" b="1" i="1" dirty="0"/>
              <a:t>?</a:t>
            </a:r>
            <a:r>
              <a:rPr lang="es-CL" b="1" dirty="0"/>
              <a:t> </a:t>
            </a:r>
            <a:r>
              <a:rPr lang="es-CL" dirty="0"/>
              <a:t>(¿Puedo pagar con tarjeta de crédito?)</a:t>
            </a:r>
          </a:p>
          <a:p>
            <a:r>
              <a:rPr lang="es-CL" b="1" i="1" dirty="0" err="1"/>
              <a:t>I’m</a:t>
            </a:r>
            <a:r>
              <a:rPr lang="es-CL" b="1" i="1" dirty="0"/>
              <a:t> </a:t>
            </a:r>
            <a:r>
              <a:rPr lang="es-CL" b="1" i="1" dirty="0" err="1"/>
              <a:t>sorry</a:t>
            </a:r>
            <a:r>
              <a:rPr lang="es-CL" b="1" i="1" dirty="0"/>
              <a:t>, </a:t>
            </a:r>
            <a:r>
              <a:rPr lang="es-CL" b="1" i="1" dirty="0" err="1"/>
              <a:t>we</a:t>
            </a:r>
            <a:r>
              <a:rPr lang="es-CL" b="1" i="1" dirty="0"/>
              <a:t> </a:t>
            </a:r>
            <a:r>
              <a:rPr lang="es-CL" b="1" i="1" dirty="0" err="1"/>
              <a:t>only</a:t>
            </a:r>
            <a:r>
              <a:rPr lang="es-CL" b="1" i="1" dirty="0"/>
              <a:t> </a:t>
            </a:r>
            <a:r>
              <a:rPr lang="es-CL" b="1" i="1" dirty="0" err="1"/>
              <a:t>admit</a:t>
            </a:r>
            <a:r>
              <a:rPr lang="es-CL" b="1" i="1" dirty="0"/>
              <a:t> cash</a:t>
            </a:r>
            <a:r>
              <a:rPr lang="es-CL" b="1" dirty="0"/>
              <a:t> </a:t>
            </a:r>
            <a:r>
              <a:rPr lang="es-CL" dirty="0"/>
              <a:t>(Lo siento, solo admitimos efectivo</a:t>
            </a:r>
          </a:p>
          <a:p>
            <a:endParaRPr lang="es-CL" dirty="0"/>
          </a:p>
        </p:txBody>
      </p:sp>
      <p:pic>
        <p:nvPicPr>
          <p:cNvPr id="3074" name="Picture 2" descr="Icono De Pago En Estilo De Dibujos Animados Aislado Sobre Fondo ...">
            <a:extLst>
              <a:ext uri="{FF2B5EF4-FFF2-40B4-BE49-F238E27FC236}">
                <a16:creationId xmlns:a16="http://schemas.microsoft.com/office/drawing/2014/main" id="{C7C9AD34-9661-4F04-AED8-AC0CBA873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434" y="1376569"/>
            <a:ext cx="4104861" cy="410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21158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200</TotalTime>
  <Words>311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Franklin Gothic Book</vt:lpstr>
      <vt:lpstr>Recorte</vt:lpstr>
      <vt:lpstr>Food at the restaurant </vt:lpstr>
      <vt:lpstr>Last class…</vt:lpstr>
      <vt:lpstr>Expresiones para ordenar comida en un restaurant ..</vt:lpstr>
      <vt:lpstr>Today… Put attention in this dialogue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 Knuckey</dc:creator>
  <cp:lastModifiedBy>Maria Cristina M</cp:lastModifiedBy>
  <cp:revision>5</cp:revision>
  <dcterms:created xsi:type="dcterms:W3CDTF">2020-04-01T00:59:55Z</dcterms:created>
  <dcterms:modified xsi:type="dcterms:W3CDTF">2020-04-02T12:46:54Z</dcterms:modified>
</cp:coreProperties>
</file>