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9960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76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6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28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94250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60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08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72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634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028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283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BD933B1-F927-4688-B194-C2BE6368B45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D8A0633-46D9-443C-A3DB-73AA8BA62FE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070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008CA-2A2A-4485-BEE7-B5BBA6242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I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</a:t>
            </a:r>
            <a:r>
              <a:rPr lang="es-CL" dirty="0"/>
              <a:t>&amp; I </a:t>
            </a:r>
            <a:r>
              <a:rPr lang="es-CL" dirty="0" err="1"/>
              <a:t>don´t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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380ABC-19C8-4EB0-804A-A5755974A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Grade: 6th</a:t>
            </a:r>
          </a:p>
          <a:p>
            <a:r>
              <a:rPr lang="es-CL" dirty="0" err="1"/>
              <a:t>Unit</a:t>
            </a:r>
            <a:r>
              <a:rPr lang="es-CL" dirty="0"/>
              <a:t> 1: </a:t>
            </a:r>
            <a:r>
              <a:rPr lang="es-CL" dirty="0" err="1"/>
              <a:t>Food</a:t>
            </a:r>
            <a:r>
              <a:rPr lang="es-CL" dirty="0"/>
              <a:t> and </a:t>
            </a:r>
            <a:r>
              <a:rPr lang="es-CL" dirty="0" err="1"/>
              <a:t>health</a:t>
            </a:r>
            <a:endParaRPr lang="es-CL" dirty="0"/>
          </a:p>
          <a:p>
            <a:r>
              <a:rPr lang="es-CL" dirty="0"/>
              <a:t>I </a:t>
            </a:r>
            <a:r>
              <a:rPr lang="es-CL" dirty="0" err="1"/>
              <a:t>like</a:t>
            </a:r>
            <a:r>
              <a:rPr lang="es-CL" dirty="0"/>
              <a:t> &amp;I </a:t>
            </a:r>
            <a:r>
              <a:rPr lang="es-CL" dirty="0" err="1"/>
              <a:t>don´t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771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4C9B8-0E92-4AAC-877A-2C2189D1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Do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remember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last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960AC5-3849-458D-9398-05BEC6D0C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De qué hablamos la clase anterior?</a:t>
            </a:r>
          </a:p>
          <a:p>
            <a:r>
              <a:rPr lang="es-CL" dirty="0"/>
              <a:t>Podrías nombrarme tres palabras vistas en la clase anterior?</a:t>
            </a:r>
          </a:p>
          <a:p>
            <a:r>
              <a:rPr lang="es-CL" dirty="0"/>
              <a:t>Podrías darme un ejemplo del concepto “</a:t>
            </a:r>
            <a:r>
              <a:rPr lang="es-CL" dirty="0" err="1"/>
              <a:t>healthy</a:t>
            </a:r>
            <a:r>
              <a:rPr lang="es-CL" dirty="0"/>
              <a:t> </a:t>
            </a:r>
            <a:r>
              <a:rPr lang="es-CL" dirty="0" err="1"/>
              <a:t>food</a:t>
            </a:r>
            <a:r>
              <a:rPr lang="es-CL" dirty="0"/>
              <a:t>”?</a:t>
            </a:r>
          </a:p>
          <a:p>
            <a:r>
              <a:rPr lang="es-CL" dirty="0"/>
              <a:t>Cuales eran las tres comida del día en inglés?</a:t>
            </a:r>
          </a:p>
        </p:txBody>
      </p:sp>
    </p:spTree>
    <p:extLst>
      <p:ext uri="{BB962C8B-B14F-4D97-AF65-F5344CB8AC3E}">
        <p14:creationId xmlns:p14="http://schemas.microsoft.com/office/powerpoint/2010/main" val="190034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C6435-CAAA-4602-BB8B-B9DC53A49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 err="1"/>
              <a:t>this</a:t>
            </a:r>
            <a:r>
              <a:rPr lang="es-CL" dirty="0"/>
              <a:t>! </a:t>
            </a:r>
            <a:r>
              <a:rPr lang="es-CL" dirty="0">
                <a:sym typeface="Wingdings" panose="05000000000000000000" pitchFamily="2" charset="2"/>
              </a:rPr>
              <a:t> &amp; I </a:t>
            </a:r>
            <a:r>
              <a:rPr lang="es-CL" dirty="0" err="1">
                <a:sym typeface="Wingdings" panose="05000000000000000000" pitchFamily="2" charset="2"/>
              </a:rPr>
              <a:t>don’t</a:t>
            </a:r>
            <a:r>
              <a:rPr lang="es-CL" dirty="0">
                <a:sym typeface="Wingdings" panose="05000000000000000000" pitchFamily="2" charset="2"/>
              </a:rPr>
              <a:t> </a:t>
            </a:r>
            <a:r>
              <a:rPr lang="es-CL" dirty="0" err="1">
                <a:sym typeface="Wingdings" panose="05000000000000000000" pitchFamily="2" charset="2"/>
              </a:rPr>
              <a:t>like</a:t>
            </a:r>
            <a:r>
              <a:rPr lang="es-CL" dirty="0">
                <a:sym typeface="Wingdings" panose="05000000000000000000" pitchFamily="2" charset="2"/>
              </a:rPr>
              <a:t> </a:t>
            </a:r>
            <a:r>
              <a:rPr lang="es-CL" dirty="0" err="1">
                <a:sym typeface="Wingdings" panose="05000000000000000000" pitchFamily="2" charset="2"/>
              </a:rPr>
              <a:t>this</a:t>
            </a:r>
            <a:r>
              <a:rPr lang="es-CL" dirty="0">
                <a:sym typeface="Wingdings" panose="05000000000000000000" pitchFamily="2" charset="2"/>
              </a:rPr>
              <a:t>! 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F0A859-158F-4CE8-9FA3-FC206FFEF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err="1"/>
              <a:t>There</a:t>
            </a:r>
            <a:r>
              <a:rPr lang="es-CL" dirty="0"/>
              <a:t> are </a:t>
            </a:r>
            <a:r>
              <a:rPr lang="es-CL" dirty="0" err="1"/>
              <a:t>many</a:t>
            </a:r>
            <a:r>
              <a:rPr lang="es-CL" dirty="0"/>
              <a:t> </a:t>
            </a:r>
            <a:r>
              <a:rPr lang="es-CL" dirty="0" err="1"/>
              <a:t>food</a:t>
            </a:r>
            <a:r>
              <a:rPr lang="es-CL" dirty="0"/>
              <a:t> </a:t>
            </a:r>
            <a:r>
              <a:rPr lang="es-CL" dirty="0" err="1"/>
              <a:t>that</a:t>
            </a:r>
            <a:r>
              <a:rPr lang="es-CL" dirty="0"/>
              <a:t>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 err="1"/>
              <a:t>it</a:t>
            </a:r>
            <a:r>
              <a:rPr lang="es-CL" dirty="0"/>
              <a:t> and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don’t</a:t>
            </a:r>
            <a:r>
              <a:rPr lang="es-CL" dirty="0"/>
              <a:t>. </a:t>
            </a:r>
            <a:r>
              <a:rPr lang="es-CL" dirty="0" err="1"/>
              <a:t>Today</a:t>
            </a:r>
            <a:r>
              <a:rPr lang="es-CL" dirty="0"/>
              <a:t> </a:t>
            </a:r>
            <a:r>
              <a:rPr lang="es-CL" dirty="0" err="1"/>
              <a:t>we</a:t>
            </a:r>
            <a:r>
              <a:rPr lang="es-CL" dirty="0"/>
              <a:t> are </a:t>
            </a:r>
            <a:r>
              <a:rPr lang="es-CL" dirty="0" err="1"/>
              <a:t>going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express</a:t>
            </a:r>
            <a:r>
              <a:rPr lang="es-CL" dirty="0"/>
              <a:t> </a:t>
            </a:r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kind</a:t>
            </a:r>
            <a:r>
              <a:rPr lang="es-CL" dirty="0"/>
              <a:t> </a:t>
            </a:r>
            <a:r>
              <a:rPr lang="es-CL" dirty="0" err="1"/>
              <a:t>of</a:t>
            </a:r>
            <a:r>
              <a:rPr lang="es-CL" dirty="0"/>
              <a:t> </a:t>
            </a:r>
            <a:r>
              <a:rPr lang="es-CL" dirty="0" err="1"/>
              <a:t>food</a:t>
            </a:r>
            <a:r>
              <a:rPr lang="es-CL" dirty="0"/>
              <a:t> I </a:t>
            </a:r>
            <a:r>
              <a:rPr lang="es-CL" dirty="0" err="1"/>
              <a:t>like</a:t>
            </a:r>
            <a:r>
              <a:rPr lang="es-CL" dirty="0"/>
              <a:t> and </a:t>
            </a:r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kind</a:t>
            </a:r>
            <a:r>
              <a:rPr lang="es-CL" dirty="0"/>
              <a:t> </a:t>
            </a:r>
            <a:r>
              <a:rPr lang="es-CL" dirty="0" err="1"/>
              <a:t>of</a:t>
            </a:r>
            <a:r>
              <a:rPr lang="es-CL" dirty="0"/>
              <a:t> </a:t>
            </a:r>
            <a:r>
              <a:rPr lang="es-CL" dirty="0" err="1"/>
              <a:t>food</a:t>
            </a:r>
            <a:r>
              <a:rPr lang="es-CL" dirty="0"/>
              <a:t> I </a:t>
            </a:r>
            <a:r>
              <a:rPr lang="es-CL" dirty="0" err="1"/>
              <a:t>don’t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90597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5FF2DF-F478-4C2C-A117-30A23A10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 err="1"/>
              <a:t>apples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 </a:t>
            </a:r>
            <a:r>
              <a:rPr lang="es-CL" dirty="0" err="1">
                <a:sym typeface="Wingdings" panose="05000000000000000000" pitchFamily="2" charset="2"/>
              </a:rPr>
              <a:t>because</a:t>
            </a:r>
            <a:r>
              <a:rPr lang="es-CL" dirty="0">
                <a:sym typeface="Wingdings" panose="05000000000000000000" pitchFamily="2" charset="2"/>
              </a:rPr>
              <a:t> </a:t>
            </a:r>
            <a:r>
              <a:rPr lang="es-CL" dirty="0" err="1">
                <a:sym typeface="Wingdings" panose="05000000000000000000" pitchFamily="2" charset="2"/>
              </a:rPr>
              <a:t>they</a:t>
            </a:r>
            <a:r>
              <a:rPr lang="es-CL" dirty="0">
                <a:sym typeface="Wingdings" panose="05000000000000000000" pitchFamily="2" charset="2"/>
              </a:rPr>
              <a:t> are </a:t>
            </a:r>
            <a:r>
              <a:rPr lang="es-CL" dirty="0" err="1">
                <a:sym typeface="Wingdings" panose="05000000000000000000" pitchFamily="2" charset="2"/>
              </a:rPr>
              <a:t>healthy</a:t>
            </a:r>
            <a:r>
              <a:rPr lang="es-CL" dirty="0">
                <a:sym typeface="Wingdings" panose="05000000000000000000" pitchFamily="2" charset="2"/>
              </a:rPr>
              <a:t>…..</a:t>
            </a:r>
            <a:endParaRPr lang="es-C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4D40BA7-18ED-4D87-8D21-5873C838CD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2916" y="3040380"/>
            <a:ext cx="2258568" cy="207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480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94AD6-C546-44AD-B87B-6E6F6C70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 </a:t>
            </a:r>
            <a:r>
              <a:rPr lang="es-CL" dirty="0" err="1"/>
              <a:t>don’t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Burger </a:t>
            </a:r>
            <a:r>
              <a:rPr lang="es-CL" dirty="0">
                <a:sym typeface="Wingdings" panose="05000000000000000000" pitchFamily="2" charset="2"/>
              </a:rPr>
              <a:t> </a:t>
            </a:r>
            <a:r>
              <a:rPr lang="es-CL" dirty="0" err="1">
                <a:sym typeface="Wingdings" panose="05000000000000000000" pitchFamily="2" charset="2"/>
              </a:rPr>
              <a:t>because</a:t>
            </a:r>
            <a:r>
              <a:rPr lang="es-CL" dirty="0">
                <a:sym typeface="Wingdings" panose="05000000000000000000" pitchFamily="2" charset="2"/>
              </a:rPr>
              <a:t> </a:t>
            </a:r>
            <a:r>
              <a:rPr lang="es-CL" dirty="0" err="1">
                <a:sym typeface="Wingdings" panose="05000000000000000000" pitchFamily="2" charset="2"/>
              </a:rPr>
              <a:t>it</a:t>
            </a:r>
            <a:r>
              <a:rPr lang="es-CL" dirty="0">
                <a:sym typeface="Wingdings" panose="05000000000000000000" pitchFamily="2" charset="2"/>
              </a:rPr>
              <a:t> </a:t>
            </a:r>
            <a:r>
              <a:rPr lang="es-CL" dirty="0" err="1">
                <a:sym typeface="Wingdings" panose="05000000000000000000" pitchFamily="2" charset="2"/>
              </a:rPr>
              <a:t>is</a:t>
            </a:r>
            <a:r>
              <a:rPr lang="es-CL" dirty="0">
                <a:sym typeface="Wingdings" panose="05000000000000000000" pitchFamily="2" charset="2"/>
              </a:rPr>
              <a:t> </a:t>
            </a:r>
            <a:r>
              <a:rPr lang="es-CL" dirty="0" err="1">
                <a:sym typeface="Wingdings" panose="05000000000000000000" pitchFamily="2" charset="2"/>
              </a:rPr>
              <a:t>unhealthy</a:t>
            </a:r>
            <a:endParaRPr lang="es-C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F157304-FA36-47B4-A3E2-6CF25F1DE6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516944"/>
            <a:ext cx="4151142" cy="311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55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F6D59-E83B-4E1B-8DC4-1E8A250D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 err="1"/>
              <a:t>milk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</a:t>
            </a:r>
            <a:endParaRPr lang="es-CL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362835F-666F-44C1-A4FA-1C26753C1E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28" y="1428749"/>
            <a:ext cx="3133139" cy="417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3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A15FC6-E11D-4C4D-BB6C-4D37C129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 </a:t>
            </a:r>
            <a:r>
              <a:rPr lang="es-CL" dirty="0" err="1"/>
              <a:t>don’t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soda </a:t>
            </a:r>
            <a:r>
              <a:rPr lang="es-CL" dirty="0">
                <a:sym typeface="Wingdings" panose="05000000000000000000" pitchFamily="2" charset="2"/>
              </a:rPr>
              <a:t> </a:t>
            </a:r>
            <a:endParaRPr lang="es-CL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6EEDEC1-C1E0-4C45-8EA1-F9582964BE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829" y="2184145"/>
            <a:ext cx="4921494" cy="276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01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6DFD3-E852-4E29-B8B0-E97153FB5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/>
              <a:t>Now</a:t>
            </a:r>
            <a:r>
              <a:rPr lang="es-CL" dirty="0"/>
              <a:t> </a:t>
            </a:r>
            <a:r>
              <a:rPr lang="es-CL" dirty="0" err="1"/>
              <a:t>it’s</a:t>
            </a:r>
            <a:r>
              <a:rPr lang="es-CL" dirty="0"/>
              <a:t> </a:t>
            </a:r>
            <a:r>
              <a:rPr lang="es-CL" dirty="0" err="1"/>
              <a:t>your</a:t>
            </a:r>
            <a:r>
              <a:rPr lang="es-CL" dirty="0"/>
              <a:t> </a:t>
            </a:r>
            <a:r>
              <a:rPr lang="es-CL" dirty="0" err="1"/>
              <a:t>turn</a:t>
            </a:r>
            <a:r>
              <a:rPr lang="es-CL" dirty="0"/>
              <a:t>! Look at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picture</a:t>
            </a:r>
            <a:r>
              <a:rPr lang="es-CL" dirty="0"/>
              <a:t> and </a:t>
            </a:r>
            <a:r>
              <a:rPr lang="es-CL" dirty="0" err="1"/>
              <a:t>tell</a:t>
            </a:r>
            <a:r>
              <a:rPr lang="es-CL" dirty="0"/>
              <a:t> me </a:t>
            </a:r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food</a:t>
            </a:r>
            <a:r>
              <a:rPr lang="es-CL" dirty="0"/>
              <a:t> 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 err="1"/>
              <a:t>or</a:t>
            </a:r>
            <a:r>
              <a:rPr lang="es-CL" dirty="0"/>
              <a:t>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don’t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.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81472C1-C64E-4598-B958-3BE68F51A0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085" y="2339007"/>
            <a:ext cx="4990855" cy="4008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Resultado de imagen de i like">
            <a:extLst>
              <a:ext uri="{FF2B5EF4-FFF2-40B4-BE49-F238E27FC236}">
                <a16:creationId xmlns:a16="http://schemas.microsoft.com/office/drawing/2014/main" id="{4F573450-1255-46AA-AE79-2FDF7F92034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9683">
            <a:off x="1066528" y="2591320"/>
            <a:ext cx="1365149" cy="141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Resultado de imagen de i like">
            <a:extLst>
              <a:ext uri="{FF2B5EF4-FFF2-40B4-BE49-F238E27FC236}">
                <a16:creationId xmlns:a16="http://schemas.microsoft.com/office/drawing/2014/main" id="{E306B75A-B4B3-465A-9D07-D5CE120733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9278">
            <a:off x="2240189" y="3470569"/>
            <a:ext cx="1365149" cy="141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Resultado de imagen de i like">
            <a:extLst>
              <a:ext uri="{FF2B5EF4-FFF2-40B4-BE49-F238E27FC236}">
                <a16:creationId xmlns:a16="http://schemas.microsoft.com/office/drawing/2014/main" id="{D255010C-D256-4D6A-BAA0-21EB82C4C2A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95238">
            <a:off x="9668217" y="2591320"/>
            <a:ext cx="1365149" cy="141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Resultado de imagen de i like">
            <a:extLst>
              <a:ext uri="{FF2B5EF4-FFF2-40B4-BE49-F238E27FC236}">
                <a16:creationId xmlns:a16="http://schemas.microsoft.com/office/drawing/2014/main" id="{DE3BB5B1-187B-4FBA-A9A1-DA3E1029492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34375">
            <a:off x="1576216" y="4599537"/>
            <a:ext cx="1365149" cy="141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Resultado de imagen de i like">
            <a:extLst>
              <a:ext uri="{FF2B5EF4-FFF2-40B4-BE49-F238E27FC236}">
                <a16:creationId xmlns:a16="http://schemas.microsoft.com/office/drawing/2014/main" id="{88E8379B-D407-48BF-8EA6-EFF8B54C05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9780">
            <a:off x="9933437" y="4508021"/>
            <a:ext cx="1365149" cy="14186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952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9E1B9-55B8-4AF7-B6DC-B17F3E33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Remember</a:t>
            </a:r>
            <a:r>
              <a:rPr lang="es-CL" dirty="0"/>
              <a:t>! : use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structure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express</a:t>
            </a:r>
            <a:r>
              <a:rPr lang="es-CL" dirty="0"/>
              <a:t> </a:t>
            </a:r>
            <a:r>
              <a:rPr lang="es-CL" dirty="0" err="1"/>
              <a:t>your</a:t>
            </a:r>
            <a:r>
              <a:rPr lang="es-CL" dirty="0"/>
              <a:t> ideas 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5A9D2F-004C-4FE5-91C0-2613E70F6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600" b="1" dirty="0"/>
              <a:t>I </a:t>
            </a:r>
            <a:r>
              <a:rPr lang="es-CL" sz="3600" b="1" dirty="0" err="1"/>
              <a:t>like</a:t>
            </a:r>
            <a:r>
              <a:rPr lang="es-CL" sz="3600" b="1" dirty="0"/>
              <a:t> </a:t>
            </a:r>
            <a:r>
              <a:rPr lang="es-CL" sz="3600" dirty="0" err="1"/>
              <a:t>fruits</a:t>
            </a:r>
            <a:r>
              <a:rPr lang="es-CL" sz="3600" dirty="0"/>
              <a:t>                       </a:t>
            </a:r>
            <a:r>
              <a:rPr lang="es-CL" sz="3600" b="1" dirty="0"/>
              <a:t>I </a:t>
            </a:r>
            <a:r>
              <a:rPr lang="es-CL" sz="3600" b="1" dirty="0" err="1"/>
              <a:t>don’t</a:t>
            </a:r>
            <a:r>
              <a:rPr lang="es-CL" sz="3600" b="1" dirty="0"/>
              <a:t> </a:t>
            </a:r>
            <a:r>
              <a:rPr lang="es-CL" sz="3600" b="1" dirty="0" err="1"/>
              <a:t>like</a:t>
            </a:r>
            <a:r>
              <a:rPr lang="es-CL" sz="3600" b="1" dirty="0"/>
              <a:t> </a:t>
            </a:r>
            <a:r>
              <a:rPr lang="es-CL" sz="3600" dirty="0"/>
              <a:t>vegetables          </a:t>
            </a:r>
          </a:p>
        </p:txBody>
      </p:sp>
      <p:pic>
        <p:nvPicPr>
          <p:cNvPr id="4" name="Imagen 3" descr="Resultado de imagen de i like">
            <a:extLst>
              <a:ext uri="{FF2B5EF4-FFF2-40B4-BE49-F238E27FC236}">
                <a16:creationId xmlns:a16="http://schemas.microsoft.com/office/drawing/2014/main" id="{25DD1988-0D53-44E1-8A7F-239C284556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64899"/>
            <a:ext cx="3706589" cy="3242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Resultado de imagen de i like">
            <a:extLst>
              <a:ext uri="{FF2B5EF4-FFF2-40B4-BE49-F238E27FC236}">
                <a16:creationId xmlns:a16="http://schemas.microsoft.com/office/drawing/2014/main" id="{E9CD9840-8643-499B-974D-AA25B970BF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457279" y="3064899"/>
            <a:ext cx="3706589" cy="32428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874253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79</TotalTime>
  <Words>182</Words>
  <Application>Microsoft Office PowerPoint</Application>
  <PresentationFormat>Panorámica</PresentationFormat>
  <Paragraphs>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Recorte</vt:lpstr>
      <vt:lpstr>I like &amp; I don´t like </vt:lpstr>
      <vt:lpstr>Do you remember the last class?</vt:lpstr>
      <vt:lpstr>I like this!  &amp; I don’t like this! </vt:lpstr>
      <vt:lpstr>I like apples  because they are healthy…..</vt:lpstr>
      <vt:lpstr>I don’t like Burger  because it is unhealthy</vt:lpstr>
      <vt:lpstr>I like milk </vt:lpstr>
      <vt:lpstr>I don’t like soda  </vt:lpstr>
      <vt:lpstr>Now it’s your turn! Look at the picture and tell me what food  you like or you don’t like.</vt:lpstr>
      <vt:lpstr>Remember! : use the structure to express your ideas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like &amp; I don´t like </dc:title>
  <dc:creator>pamela Knuckey</dc:creator>
  <cp:lastModifiedBy>Maria Cristina M</cp:lastModifiedBy>
  <cp:revision>8</cp:revision>
  <dcterms:created xsi:type="dcterms:W3CDTF">2020-03-26T02:04:15Z</dcterms:created>
  <dcterms:modified xsi:type="dcterms:W3CDTF">2020-03-27T01:38:31Z</dcterms:modified>
</cp:coreProperties>
</file>