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D191C-96D3-4014-B915-85ED4A1AA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D016FF-B823-4123-A4BF-B4A354058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E4FF3F-DBFF-40DD-A3B2-14F3A3747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8A9B-3E3C-4720-A25D-BE1B4388E8C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8F8D15-C837-4751-B5FA-A389E9CF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5EE926-779D-46AC-806C-474CBA28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EC9A-5BB6-4B06-888D-71576A28B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376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C2266-C705-45EC-BCDC-8FF3E991D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FBD15F-087C-4879-B83E-CCC39E7A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DDC972-B693-4622-B0DE-1AFDC264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8A9B-3E3C-4720-A25D-BE1B4388E8C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815DB0-2AC9-4328-AE1A-5D9169411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262E5-C50A-4DEE-94DB-D6160DD1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EC9A-5BB6-4B06-888D-71576A28B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336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24E616-8D65-4514-BEC1-57C335C9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CA25E9-FA3A-45EA-9BBC-D9FC01A49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64E521-F891-4EA9-8EC5-CB18D9D0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8A9B-3E3C-4720-A25D-BE1B4388E8C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031209-7BA8-408C-8A9A-3A7980CF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5F9E09-5B33-4EE1-9FA2-E77AF974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EC9A-5BB6-4B06-888D-71576A28B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377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62DF9-0BDD-48EF-8E91-23EE5317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C7C14C-277E-4D83-A56F-58A448658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832B7-A464-402D-A970-BA96415D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8A9B-3E3C-4720-A25D-BE1B4388E8C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C66E1-9E42-49B2-8799-591BE782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424A96-3F5E-432D-8ACE-30DB07BA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EC9A-5BB6-4B06-888D-71576A28B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661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339C9-BAFB-4B69-BABC-BD1137A9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F5320E-6A40-485A-831C-DD7534B69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6F30F3-7641-479D-B80A-ECC4418C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8A9B-3E3C-4720-A25D-BE1B4388E8C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4F9D5F-9851-498A-94E8-7FBB2777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0276AE-2CE5-4E2E-9A06-00CE7EAF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EC9A-5BB6-4B06-888D-71576A28B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697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C2AEB-75DE-48C6-8FC1-80741E9F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F4C30A-6A1A-4068-B32E-6D6D7850A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7D3BE4-9F1E-4745-9CBF-2A6AF5420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034E98-0533-445D-872B-10DA08FF5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8A9B-3E3C-4720-A25D-BE1B4388E8C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1DCC42-BCDE-4649-8DD9-BFA38175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C7E9E4-A00A-4B10-97A7-C6C7EBBB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EC9A-5BB6-4B06-888D-71576A28B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781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1E015-324D-4111-AEC3-6A5D141C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098AE5-5D49-4912-97B7-A838CE9C7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96C696-217F-448F-BFFD-BB6718A5A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CDAC5E-6405-4458-99F4-5C9CD7FAE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2E6CA7-B4C9-44C8-8FEA-13CD1E69A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B01BED-671E-4651-A61C-C3FFC5E93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8A9B-3E3C-4720-A25D-BE1B4388E8C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1E3B6EC-0032-4019-962D-B18685E6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774904F-D6F5-4579-B7F8-BC0DDCBA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EC9A-5BB6-4B06-888D-71576A28B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210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7DCCE-44B4-481E-8378-036883A3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96A88EA-0CE3-4DAE-A896-7516879A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8A9B-3E3C-4720-A25D-BE1B4388E8C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4F4957-DCEC-4C3D-9B09-8DA9CBA09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052AAF-7658-4855-A03A-D95304FC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EC9A-5BB6-4B06-888D-71576A28B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106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5F69CC-1E95-41E9-8AED-66C792CD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8A9B-3E3C-4720-A25D-BE1B4388E8C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C3FE29-9E92-49D5-938D-060B2851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E299A4-2406-4342-AF1D-1AB9637A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EC9A-5BB6-4B06-888D-71576A28B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449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0086FF-8C9A-4520-89F7-C16883D2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B9270E-C163-4FBA-BE87-95E7DD911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A93EBF-1E56-44C9-9D5F-7CC86748E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DA8100-DC07-44E5-BCE1-2C172C04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8A9B-3E3C-4720-A25D-BE1B4388E8C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6B9F92-0B6F-4847-8739-FE98C070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544ACA-FD05-4418-8161-13F59ABB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EC9A-5BB6-4B06-888D-71576A28B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226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D9C6F-8AD1-4269-8EB1-100035CF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9EAA0A-E3E1-4FE9-95E0-6AFD85D8D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024A26-3134-4567-B2F9-214776352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595B67-851B-4027-825C-BEE6E17B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8A9B-3E3C-4720-A25D-BE1B4388E8C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135BDC-7E30-4055-8478-2B32B039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BEE23A-A1FC-4A33-860C-4C81EABE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EC9A-5BB6-4B06-888D-71576A28B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86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22E806-ABBA-4A83-B50E-A1A23B94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BAD829-CAE8-4B32-8CD9-335148B24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327A27-8F00-41CE-90F5-3988CF01B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98A9B-3E3C-4720-A25D-BE1B4388E8C4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130E88-195B-4439-81D4-7267FFBC9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93C6C-ECCD-45B0-A83C-6AA30BCC7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EC9A-5BB6-4B06-888D-71576A28B1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671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10B49-E21B-4890-A36C-1E9991CB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fue la dictadura militar en Chile?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2D15C7-8E51-4232-AB72-2870683C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81952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/>
              <a:t>La dictadura militar en Chile comprende un período de 17 años bajo el régimen dictatorial, al mando de Augusto Pinochet, que se inició el 11 de septiembre de 1973 y finalizó el 11 de marzo de 1990.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Dicho período, caracterizado por grandes represiones y fuertes medidas autoritarias al pueblo chileno, se inició con un golpe de Estado al entonces presidente Salvador Allende.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7DEFBB-5A73-4898-9E71-B61A6EAB0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152" y="1517267"/>
            <a:ext cx="4183118" cy="26479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AA0FBAA-C69E-4EF1-B885-08227B9EE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152" y="4313839"/>
            <a:ext cx="4183117" cy="217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3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8A704-EF60-43F4-9D55-670D8B8B4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Dictadura Militar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EC9E1A-95DD-4DDC-A0AB-B0268C0D3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7717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dirty="0"/>
              <a:t>Durante la dictadura militar, Chile sufrió grandes transformaciones sociales y económicas que afectaron la vida cotidiana de la población, tales como la implementación de políticas neoliberales, el aumento de la desigualdad social, la inestabilidad laboral y una fuerte represión cultural hacia la sociedad.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La dictadura llegó a su fin en el año 1990, luego de que el plebiscito nacional de Chile de 1988 le negara a Augusto Pinochet la posibilidad de seguir en el cargo. El entonces presidente se vio obligado a llamar a nuevas elecciones democráticas y, al ser electo Patricio Aylwin, se le puso un fin a la dictadura militar en Chile.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F248C7-14FE-4BD1-884C-5BC7756A7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917" y="1690688"/>
            <a:ext cx="4367049" cy="23364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8E8016-A753-4878-853F-9CDE987FD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917" y="4193687"/>
            <a:ext cx="4367049" cy="194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8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2ACE4-D795-452B-AE5D-CB9A9874F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Características de la dictadura militar en Chile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5E9171-5AA5-4D05-9E37-45CD0862F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/>
              <a:t>Entre las características de la dictadura militar chilena podemos destacar las siguientes: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Fue un modelo de gobierno autoritario de extrema derecha.</a:t>
            </a:r>
          </a:p>
          <a:p>
            <a:pPr algn="just"/>
            <a:r>
              <a:rPr lang="es-MX" dirty="0"/>
              <a:t>Sostuvo medidas anticomunistas impuestas por Estados Unidos.</a:t>
            </a:r>
          </a:p>
          <a:p>
            <a:pPr algn="just"/>
            <a:r>
              <a:rPr lang="es-MX" dirty="0"/>
              <a:t>Limitaba la libertad de expresión y prohibía el derecho a reunirse políticamente.</a:t>
            </a:r>
          </a:p>
          <a:p>
            <a:pPr algn="just"/>
            <a:r>
              <a:rPr lang="es-MX" dirty="0"/>
              <a:t>Sustituyó el Congreso Nacional por una Junta de Gobierno.</a:t>
            </a:r>
          </a:p>
          <a:p>
            <a:pPr algn="just"/>
            <a:r>
              <a:rPr lang="es-MX" dirty="0"/>
              <a:t>Bajo su gobierno se registraron más de 40.000 víctimas entre asesinados, desaparecidos y torturados.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747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242A8-828E-48C7-8DE7-0255601B1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hechos importantes ocurrieron en Dictadura Militar?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9EE431-5FB5-4275-9A51-ACD8F873C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MX" dirty="0"/>
          </a:p>
          <a:p>
            <a:r>
              <a:rPr lang="es-MX" dirty="0"/>
              <a:t>Durante el período de dictadura sucedieron diversos hechos importantes:</a:t>
            </a:r>
          </a:p>
          <a:p>
            <a:endParaRPr lang="es-MX" dirty="0"/>
          </a:p>
          <a:p>
            <a:r>
              <a:rPr lang="es-MX" dirty="0"/>
              <a:t>En 1973, el presidente Allende fue derrocado por un golpe de Estado al mando de Pinochet, quien era jefe del ejército.</a:t>
            </a:r>
          </a:p>
          <a:p>
            <a:r>
              <a:rPr lang="es-MX" dirty="0"/>
              <a:t>Durante este período se cometieron fuertes violaciones de los derechos humanos, por ejemplo, miles de personas en prisión fueron torturadas o asesinadas.</a:t>
            </a:r>
          </a:p>
          <a:p>
            <a:r>
              <a:rPr lang="es-MX" dirty="0"/>
              <a:t>En 1980, luego de un irregular plebiscito en Chile, se le otorga la posibilidad a Augusto Pinochet de reafirmar su cargo como presidente.</a:t>
            </a:r>
          </a:p>
          <a:p>
            <a:r>
              <a:rPr lang="es-MX" dirty="0"/>
              <a:t>El 5 de octubre de 1988 se realizó un nuevo plebiscito a través del cual el pueblo chileno se negó a aceptar que Pinochet tuviera un nuevo mandato.</a:t>
            </a:r>
          </a:p>
          <a:p>
            <a:r>
              <a:rPr lang="es-MX" dirty="0"/>
              <a:t>En 1989 se llevaron a cabo elecciones presidenciales democráticas, en las cuales ganó Patricio Aylwin, que llevaron a cabo el proceso conocido como transición hacia la democracia.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51638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423</Words>
  <Application>Microsoft Office PowerPoint</Application>
  <PresentationFormat>Panorámica</PresentationFormat>
  <Paragraphs>25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¿Qué fue la dictadura militar en Chile?</vt:lpstr>
      <vt:lpstr>Dictadura Militar </vt:lpstr>
      <vt:lpstr>Características de la dictadura militar en Chile</vt:lpstr>
      <vt:lpstr>¿Qué hechos importantes ocurrieron en Dictadura Militar?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 Contreras</dc:creator>
  <cp:lastModifiedBy>Jacqueline Contreras</cp:lastModifiedBy>
  <cp:revision>5</cp:revision>
  <dcterms:created xsi:type="dcterms:W3CDTF">2020-11-02T23:55:09Z</dcterms:created>
  <dcterms:modified xsi:type="dcterms:W3CDTF">2020-11-03T00:45:36Z</dcterms:modified>
</cp:coreProperties>
</file>