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D85313BB-0723-40A3-9A45-C0E40CE94AE5}" type="datetimeFigureOut">
              <a:rPr lang="es-ES" smtClean="0"/>
              <a:t>08/05/2020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A23B4F9-B6F5-4941-AD5A-41AE1CE4270C}" type="slidenum">
              <a:rPr lang="es-ES" smtClean="0"/>
              <a:t>‹Nº›</a:t>
            </a:fld>
            <a:endParaRPr lang="es-ES"/>
          </a:p>
        </p:txBody>
      </p:sp>
    </p:spTree>
    <p:extLst>
      <p:ext uri="{BB962C8B-B14F-4D97-AF65-F5344CB8AC3E}">
        <p14:creationId xmlns:p14="http://schemas.microsoft.com/office/powerpoint/2010/main" val="1936920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D85313BB-0723-40A3-9A45-C0E40CE94AE5}" type="datetimeFigureOut">
              <a:rPr lang="es-ES" smtClean="0"/>
              <a:t>08/05/2020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A23B4F9-B6F5-4941-AD5A-41AE1CE4270C}" type="slidenum">
              <a:rPr lang="es-ES" smtClean="0"/>
              <a:t>‹Nº›</a:t>
            </a:fld>
            <a:endParaRPr lang="es-ES"/>
          </a:p>
        </p:txBody>
      </p:sp>
    </p:spTree>
    <p:extLst>
      <p:ext uri="{BB962C8B-B14F-4D97-AF65-F5344CB8AC3E}">
        <p14:creationId xmlns:p14="http://schemas.microsoft.com/office/powerpoint/2010/main" val="2947005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D85313BB-0723-40A3-9A45-C0E40CE94AE5}" type="datetimeFigureOut">
              <a:rPr lang="es-ES" smtClean="0"/>
              <a:t>08/05/2020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A23B4F9-B6F5-4941-AD5A-41AE1CE4270C}" type="slidenum">
              <a:rPr lang="es-ES" smtClean="0"/>
              <a:t>‹Nº›</a:t>
            </a:fld>
            <a:endParaRPr lang="es-ES"/>
          </a:p>
        </p:txBody>
      </p:sp>
    </p:spTree>
    <p:extLst>
      <p:ext uri="{BB962C8B-B14F-4D97-AF65-F5344CB8AC3E}">
        <p14:creationId xmlns:p14="http://schemas.microsoft.com/office/powerpoint/2010/main" val="2037449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D85313BB-0723-40A3-9A45-C0E40CE94AE5}" type="datetimeFigureOut">
              <a:rPr lang="es-ES" smtClean="0"/>
              <a:t>08/05/2020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A23B4F9-B6F5-4941-AD5A-41AE1CE4270C}" type="slidenum">
              <a:rPr lang="es-ES" smtClean="0"/>
              <a:t>‹Nº›</a:t>
            </a:fld>
            <a:endParaRPr lang="es-ES"/>
          </a:p>
        </p:txBody>
      </p:sp>
    </p:spTree>
    <p:extLst>
      <p:ext uri="{BB962C8B-B14F-4D97-AF65-F5344CB8AC3E}">
        <p14:creationId xmlns:p14="http://schemas.microsoft.com/office/powerpoint/2010/main" val="2475518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D85313BB-0723-40A3-9A45-C0E40CE94AE5}" type="datetimeFigureOut">
              <a:rPr lang="es-ES" smtClean="0"/>
              <a:t>08/05/2020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A23B4F9-B6F5-4941-AD5A-41AE1CE4270C}" type="slidenum">
              <a:rPr lang="es-ES" smtClean="0"/>
              <a:t>‹Nº›</a:t>
            </a:fld>
            <a:endParaRPr lang="es-ES"/>
          </a:p>
        </p:txBody>
      </p:sp>
    </p:spTree>
    <p:extLst>
      <p:ext uri="{BB962C8B-B14F-4D97-AF65-F5344CB8AC3E}">
        <p14:creationId xmlns:p14="http://schemas.microsoft.com/office/powerpoint/2010/main" val="3029517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D85313BB-0723-40A3-9A45-C0E40CE94AE5}" type="datetimeFigureOut">
              <a:rPr lang="es-ES" smtClean="0"/>
              <a:t>08/05/2020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A23B4F9-B6F5-4941-AD5A-41AE1CE4270C}" type="slidenum">
              <a:rPr lang="es-ES" smtClean="0"/>
              <a:t>‹Nº›</a:t>
            </a:fld>
            <a:endParaRPr lang="es-ES"/>
          </a:p>
        </p:txBody>
      </p:sp>
    </p:spTree>
    <p:extLst>
      <p:ext uri="{BB962C8B-B14F-4D97-AF65-F5344CB8AC3E}">
        <p14:creationId xmlns:p14="http://schemas.microsoft.com/office/powerpoint/2010/main" val="4174376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D85313BB-0723-40A3-9A45-C0E40CE94AE5}" type="datetimeFigureOut">
              <a:rPr lang="es-ES" smtClean="0"/>
              <a:t>08/05/2020</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4A23B4F9-B6F5-4941-AD5A-41AE1CE4270C}" type="slidenum">
              <a:rPr lang="es-ES" smtClean="0"/>
              <a:t>‹Nº›</a:t>
            </a:fld>
            <a:endParaRPr lang="es-ES"/>
          </a:p>
        </p:txBody>
      </p:sp>
    </p:spTree>
    <p:extLst>
      <p:ext uri="{BB962C8B-B14F-4D97-AF65-F5344CB8AC3E}">
        <p14:creationId xmlns:p14="http://schemas.microsoft.com/office/powerpoint/2010/main" val="1212204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D85313BB-0723-40A3-9A45-C0E40CE94AE5}" type="datetimeFigureOut">
              <a:rPr lang="es-ES" smtClean="0"/>
              <a:t>08/05/2020</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4A23B4F9-B6F5-4941-AD5A-41AE1CE4270C}" type="slidenum">
              <a:rPr lang="es-ES" smtClean="0"/>
              <a:t>‹Nº›</a:t>
            </a:fld>
            <a:endParaRPr lang="es-ES"/>
          </a:p>
        </p:txBody>
      </p:sp>
    </p:spTree>
    <p:extLst>
      <p:ext uri="{BB962C8B-B14F-4D97-AF65-F5344CB8AC3E}">
        <p14:creationId xmlns:p14="http://schemas.microsoft.com/office/powerpoint/2010/main" val="739751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85313BB-0723-40A3-9A45-C0E40CE94AE5}" type="datetimeFigureOut">
              <a:rPr lang="es-ES" smtClean="0"/>
              <a:t>08/05/2020</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4A23B4F9-B6F5-4941-AD5A-41AE1CE4270C}" type="slidenum">
              <a:rPr lang="es-ES" smtClean="0"/>
              <a:t>‹Nº›</a:t>
            </a:fld>
            <a:endParaRPr lang="es-ES"/>
          </a:p>
        </p:txBody>
      </p:sp>
    </p:spTree>
    <p:extLst>
      <p:ext uri="{BB962C8B-B14F-4D97-AF65-F5344CB8AC3E}">
        <p14:creationId xmlns:p14="http://schemas.microsoft.com/office/powerpoint/2010/main" val="388818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D85313BB-0723-40A3-9A45-C0E40CE94AE5}" type="datetimeFigureOut">
              <a:rPr lang="es-ES" smtClean="0"/>
              <a:t>08/05/2020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A23B4F9-B6F5-4941-AD5A-41AE1CE4270C}" type="slidenum">
              <a:rPr lang="es-ES" smtClean="0"/>
              <a:t>‹Nº›</a:t>
            </a:fld>
            <a:endParaRPr lang="es-ES"/>
          </a:p>
        </p:txBody>
      </p:sp>
    </p:spTree>
    <p:extLst>
      <p:ext uri="{BB962C8B-B14F-4D97-AF65-F5344CB8AC3E}">
        <p14:creationId xmlns:p14="http://schemas.microsoft.com/office/powerpoint/2010/main" val="3331410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D85313BB-0723-40A3-9A45-C0E40CE94AE5}" type="datetimeFigureOut">
              <a:rPr lang="es-ES" smtClean="0"/>
              <a:t>08/05/2020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A23B4F9-B6F5-4941-AD5A-41AE1CE4270C}" type="slidenum">
              <a:rPr lang="es-ES" smtClean="0"/>
              <a:t>‹Nº›</a:t>
            </a:fld>
            <a:endParaRPr lang="es-ES"/>
          </a:p>
        </p:txBody>
      </p:sp>
    </p:spTree>
    <p:extLst>
      <p:ext uri="{BB962C8B-B14F-4D97-AF65-F5344CB8AC3E}">
        <p14:creationId xmlns:p14="http://schemas.microsoft.com/office/powerpoint/2010/main" val="2919132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5313BB-0723-40A3-9A45-C0E40CE94AE5}" type="datetimeFigureOut">
              <a:rPr lang="es-ES" smtClean="0"/>
              <a:t>08/05/2020</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3B4F9-B6F5-4941-AD5A-41AE1CE4270C}" type="slidenum">
              <a:rPr lang="es-ES" smtClean="0"/>
              <a:t>‹Nº›</a:t>
            </a:fld>
            <a:endParaRPr lang="es-ES"/>
          </a:p>
        </p:txBody>
      </p:sp>
    </p:spTree>
    <p:extLst>
      <p:ext uri="{BB962C8B-B14F-4D97-AF65-F5344CB8AC3E}">
        <p14:creationId xmlns:p14="http://schemas.microsoft.com/office/powerpoint/2010/main" val="2764885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b="1" i="1" dirty="0">
                <a:solidFill>
                  <a:schemeClr val="tx2"/>
                </a:solidFill>
              </a:rPr>
              <a:t>CHILE, REPÚBLICA DEMOCRÁTICA</a:t>
            </a:r>
          </a:p>
        </p:txBody>
      </p:sp>
      <p:pic>
        <p:nvPicPr>
          <p:cNvPr id="3074" name="Picture 2" descr="http://upload.wikimedia.org/wikipedia/commons/thumb/1/1f/Fuerza_Chile%21.jpg/220px-Fuerza_Chile%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1360" y="3937758"/>
            <a:ext cx="2909597" cy="21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1966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i="1" dirty="0">
                <a:solidFill>
                  <a:schemeClr val="tx2"/>
                </a:solidFill>
              </a:rPr>
              <a:t>República</a:t>
            </a:r>
          </a:p>
        </p:txBody>
      </p:sp>
      <p:sp>
        <p:nvSpPr>
          <p:cNvPr id="3" name="Marcador de contenido 2"/>
          <p:cNvSpPr>
            <a:spLocks noGrp="1"/>
          </p:cNvSpPr>
          <p:nvPr>
            <p:ph idx="1"/>
          </p:nvPr>
        </p:nvSpPr>
        <p:spPr/>
        <p:txBody>
          <a:bodyPr/>
          <a:lstStyle/>
          <a:p>
            <a:r>
              <a:rPr lang="es-ES" i="1" dirty="0">
                <a:solidFill>
                  <a:schemeClr val="tx2"/>
                </a:solidFill>
              </a:rPr>
              <a:t>La palabra viene del latín RES PVBLICA, o sea,  “cosa pública”. Es la forma de gobierno de los países en que </a:t>
            </a:r>
            <a:r>
              <a:rPr lang="es-ES" i="1" dirty="0">
                <a:solidFill>
                  <a:srgbClr val="FF0000"/>
                </a:solidFill>
              </a:rPr>
              <a:t>es el pueblo quien tiene la soberanía [poder] para elegir a sus líderes</a:t>
            </a:r>
            <a:r>
              <a:rPr lang="es-ES" i="1" dirty="0">
                <a:solidFill>
                  <a:schemeClr val="tx2"/>
                </a:solidFill>
              </a:rPr>
              <a:t>, quienes los representan durante un tiempo determinado. </a:t>
            </a:r>
          </a:p>
          <a:p>
            <a:pPr marL="0" indent="0">
              <a:buNone/>
            </a:pPr>
            <a:endParaRPr lang="es-ES" i="1" dirty="0">
              <a:solidFill>
                <a:schemeClr val="tx2"/>
              </a:solidFill>
            </a:endParaRPr>
          </a:p>
          <a:p>
            <a:r>
              <a:rPr lang="es-ES" i="1" dirty="0">
                <a:solidFill>
                  <a:schemeClr val="tx2"/>
                </a:solidFill>
              </a:rPr>
              <a:t>Las autoridades elegidas por el pueblo deben, al igual que todo ciudadano, cumplir las leyes existentes.</a:t>
            </a:r>
          </a:p>
        </p:txBody>
      </p:sp>
    </p:spTree>
    <p:extLst>
      <p:ext uri="{BB962C8B-B14F-4D97-AF65-F5344CB8AC3E}">
        <p14:creationId xmlns:p14="http://schemas.microsoft.com/office/powerpoint/2010/main" val="3761985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i="1" dirty="0">
                <a:solidFill>
                  <a:schemeClr val="tx2"/>
                </a:solidFill>
              </a:rPr>
              <a:t>Democracia</a:t>
            </a:r>
          </a:p>
        </p:txBody>
      </p:sp>
      <p:sp>
        <p:nvSpPr>
          <p:cNvPr id="3" name="Marcador de contenido 2"/>
          <p:cNvSpPr>
            <a:spLocks noGrp="1"/>
          </p:cNvSpPr>
          <p:nvPr>
            <p:ph idx="1"/>
          </p:nvPr>
        </p:nvSpPr>
        <p:spPr/>
        <p:txBody>
          <a:bodyPr/>
          <a:lstStyle/>
          <a:p>
            <a:r>
              <a:rPr lang="es-ES" i="1" dirty="0">
                <a:solidFill>
                  <a:schemeClr val="tx2"/>
                </a:solidFill>
              </a:rPr>
              <a:t>significa que el poder lo tiene el pueblo. En Chile tenemos democracia, o sea, que </a:t>
            </a:r>
            <a:r>
              <a:rPr lang="es-ES" i="1" dirty="0">
                <a:solidFill>
                  <a:srgbClr val="FF0000"/>
                </a:solidFill>
              </a:rPr>
              <a:t>la gente elige a sus autoridades</a:t>
            </a:r>
            <a:r>
              <a:rPr lang="es-ES" i="1" dirty="0">
                <a:solidFill>
                  <a:schemeClr val="tx2"/>
                </a:solidFill>
              </a:rPr>
              <a:t>. Para que esto pueda ser llevado a cabo, es necesario que los ciudadanos de cada país participen de las elecciones.</a:t>
            </a:r>
          </a:p>
          <a:p>
            <a:pPr marL="0" indent="0">
              <a:buNone/>
            </a:pPr>
            <a:endParaRPr lang="es-ES" i="1" dirty="0">
              <a:solidFill>
                <a:schemeClr val="tx2"/>
              </a:solidFill>
            </a:endParaRPr>
          </a:p>
          <a:p>
            <a:r>
              <a:rPr lang="es-ES" i="1" dirty="0">
                <a:solidFill>
                  <a:schemeClr val="tx2"/>
                </a:solidFill>
              </a:rPr>
              <a:t>Es importante que los ciudadanos al momento de votar lo hagan de manera informada para asegurarse de que están votando por el candidato que efectivamente lo representa</a:t>
            </a:r>
            <a:r>
              <a:rPr lang="es-ES" dirty="0"/>
              <a:t>.</a:t>
            </a:r>
          </a:p>
        </p:txBody>
      </p:sp>
    </p:spTree>
    <p:extLst>
      <p:ext uri="{BB962C8B-B14F-4D97-AF65-F5344CB8AC3E}">
        <p14:creationId xmlns:p14="http://schemas.microsoft.com/office/powerpoint/2010/main" val="962935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i="1" dirty="0">
                <a:solidFill>
                  <a:schemeClr val="tx2"/>
                </a:solidFill>
              </a:rPr>
              <a:t>Los tres poderes del Estado.</a:t>
            </a:r>
          </a:p>
        </p:txBody>
      </p:sp>
      <p:sp>
        <p:nvSpPr>
          <p:cNvPr id="3" name="Marcador de contenido 2"/>
          <p:cNvSpPr>
            <a:spLocks noGrp="1"/>
          </p:cNvSpPr>
          <p:nvPr>
            <p:ph idx="1"/>
          </p:nvPr>
        </p:nvSpPr>
        <p:spPr>
          <a:xfrm>
            <a:off x="838200" y="1825625"/>
            <a:ext cx="10515600" cy="1613034"/>
          </a:xfrm>
        </p:spPr>
        <p:txBody>
          <a:bodyPr>
            <a:normAutofit lnSpcReduction="10000"/>
          </a:bodyPr>
          <a:lstStyle/>
          <a:p>
            <a:r>
              <a:rPr lang="es-ES" i="1" dirty="0">
                <a:solidFill>
                  <a:schemeClr val="tx2"/>
                </a:solidFill>
              </a:rPr>
              <a:t>Los poderes públicos son aquellas instituciones que están encargadas de dirigir el país en diferentes funciones. Cada una de esas funciones es liderada por diferentes grupos de personas, por lo que son independientes entre sí. </a:t>
            </a:r>
          </a:p>
          <a:p>
            <a:endParaRPr lang="es-ES" i="1" dirty="0">
              <a:solidFill>
                <a:schemeClr val="tx2"/>
              </a:solidFill>
            </a:endParaRPr>
          </a:p>
        </p:txBody>
      </p:sp>
      <p:pic>
        <p:nvPicPr>
          <p:cNvPr id="1026" name="Picture 2" desc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3282" y="3288876"/>
            <a:ext cx="48006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uadroTexto 3"/>
          <p:cNvSpPr txBox="1"/>
          <p:nvPr/>
        </p:nvSpPr>
        <p:spPr>
          <a:xfrm>
            <a:off x="1155578" y="4255187"/>
            <a:ext cx="3013656" cy="1200329"/>
          </a:xfrm>
          <a:prstGeom prst="rect">
            <a:avLst/>
          </a:prstGeom>
          <a:noFill/>
        </p:spPr>
        <p:txBody>
          <a:bodyPr wrap="square" rtlCol="0">
            <a:spAutoFit/>
          </a:bodyPr>
          <a:lstStyle/>
          <a:p>
            <a:r>
              <a:rPr lang="es-ES" i="1" dirty="0">
                <a:solidFill>
                  <a:schemeClr val="tx2"/>
                </a:solidFill>
              </a:rPr>
              <a:t>El Presidente de la República, Senadores y Diputados son elegidos por el pueblo a través de elecciones populares.</a:t>
            </a:r>
          </a:p>
        </p:txBody>
      </p:sp>
    </p:spTree>
    <p:extLst>
      <p:ext uri="{BB962C8B-B14F-4D97-AF65-F5344CB8AC3E}">
        <p14:creationId xmlns:p14="http://schemas.microsoft.com/office/powerpoint/2010/main" val="4058557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i="1" dirty="0">
                <a:solidFill>
                  <a:schemeClr val="tx2"/>
                </a:solidFill>
              </a:rPr>
              <a:t>¿Quién elige a las autoridades?</a:t>
            </a:r>
          </a:p>
        </p:txBody>
      </p:sp>
      <p:sp>
        <p:nvSpPr>
          <p:cNvPr id="3" name="Marcador de contenido 2"/>
          <p:cNvSpPr>
            <a:spLocks noGrp="1"/>
          </p:cNvSpPr>
          <p:nvPr>
            <p:ph idx="1"/>
          </p:nvPr>
        </p:nvSpPr>
        <p:spPr/>
        <p:txBody>
          <a:bodyPr/>
          <a:lstStyle/>
          <a:p>
            <a:r>
              <a:rPr lang="es-ES" i="1" dirty="0">
                <a:solidFill>
                  <a:schemeClr val="tx2"/>
                </a:solidFill>
              </a:rPr>
              <a:t>Las personas que lideran o gobiernan el país son elegidas por los ciudadanos. Quienes llevan a cabo el poder, lo hacen de forma representativa por todas aquellas personas que votaron por ellos. Su base está en la soberanía popular, lo cual significa que </a:t>
            </a:r>
            <a:r>
              <a:rPr lang="es-ES" i="1" dirty="0">
                <a:solidFill>
                  <a:srgbClr val="FF0000"/>
                </a:solidFill>
              </a:rPr>
              <a:t>es el pueblo quien tiene el poder de tomar las decisiones del país</a:t>
            </a:r>
          </a:p>
        </p:txBody>
      </p:sp>
      <p:pic>
        <p:nvPicPr>
          <p:cNvPr id="2050" name="Picture 2"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6475" y="4115892"/>
            <a:ext cx="2704787" cy="2362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uadroTexto 3"/>
          <p:cNvSpPr txBox="1"/>
          <p:nvPr/>
        </p:nvSpPr>
        <p:spPr>
          <a:xfrm>
            <a:off x="1120462" y="4443211"/>
            <a:ext cx="3245476" cy="1754326"/>
          </a:xfrm>
          <a:prstGeom prst="rect">
            <a:avLst/>
          </a:prstGeom>
          <a:noFill/>
        </p:spPr>
        <p:txBody>
          <a:bodyPr wrap="square" rtlCol="0">
            <a:spAutoFit/>
          </a:bodyPr>
          <a:lstStyle/>
          <a:p>
            <a:r>
              <a:rPr lang="es-ES" i="1" dirty="0">
                <a:solidFill>
                  <a:schemeClr val="tx2"/>
                </a:solidFill>
              </a:rPr>
              <a:t>El voto es secreto y las personas no pueden, ni deben recibir presiones de ningún tipo, las personas tienen libertad para votar por quien mejor les represente.</a:t>
            </a:r>
          </a:p>
        </p:txBody>
      </p:sp>
      <p:sp>
        <p:nvSpPr>
          <p:cNvPr id="5" name="CuadroTexto 4"/>
          <p:cNvSpPr txBox="1"/>
          <p:nvPr/>
        </p:nvSpPr>
        <p:spPr>
          <a:xfrm>
            <a:off x="8036417" y="4115892"/>
            <a:ext cx="3317383" cy="1200329"/>
          </a:xfrm>
          <a:prstGeom prst="rect">
            <a:avLst/>
          </a:prstGeom>
          <a:noFill/>
        </p:spPr>
        <p:txBody>
          <a:bodyPr wrap="square" rtlCol="0">
            <a:spAutoFit/>
          </a:bodyPr>
          <a:lstStyle/>
          <a:p>
            <a:r>
              <a:rPr lang="es-ES" i="1" dirty="0">
                <a:solidFill>
                  <a:srgbClr val="002060"/>
                </a:solidFill>
              </a:rPr>
              <a:t>En Chile tienen derecho a voto los mayores de 18 años  y es muy importante que acudan a votar para hacer valer sus derechos.</a:t>
            </a:r>
          </a:p>
        </p:txBody>
      </p:sp>
    </p:spTree>
    <p:extLst>
      <p:ext uri="{BB962C8B-B14F-4D97-AF65-F5344CB8AC3E}">
        <p14:creationId xmlns:p14="http://schemas.microsoft.com/office/powerpoint/2010/main" val="3132440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0062"/>
            <a:ext cx="10515600" cy="1325563"/>
          </a:xfrm>
        </p:spPr>
        <p:txBody>
          <a:bodyPr/>
          <a:lstStyle/>
          <a:p>
            <a:r>
              <a:rPr lang="es-ES" i="1" dirty="0">
                <a:solidFill>
                  <a:schemeClr val="tx2"/>
                </a:solidFill>
              </a:rPr>
              <a:t>¿Cuánto tiempo duran en el cargo?</a:t>
            </a:r>
            <a:br>
              <a:rPr lang="es-ES" i="1" dirty="0">
                <a:solidFill>
                  <a:schemeClr val="tx2"/>
                </a:solidFill>
              </a:rPr>
            </a:br>
            <a:endParaRPr lang="es-ES" i="1" dirty="0">
              <a:solidFill>
                <a:schemeClr val="tx2"/>
              </a:solidFill>
            </a:endParaRPr>
          </a:p>
        </p:txBody>
      </p:sp>
      <p:sp>
        <p:nvSpPr>
          <p:cNvPr id="3" name="Marcador de contenido 2"/>
          <p:cNvSpPr>
            <a:spLocks noGrp="1"/>
          </p:cNvSpPr>
          <p:nvPr>
            <p:ph idx="1"/>
          </p:nvPr>
        </p:nvSpPr>
        <p:spPr/>
        <p:txBody>
          <a:bodyPr/>
          <a:lstStyle/>
          <a:p>
            <a:r>
              <a:rPr lang="es-ES" i="1" dirty="0">
                <a:solidFill>
                  <a:schemeClr val="tx2"/>
                </a:solidFill>
              </a:rPr>
              <a:t>cada uno de los cargos tiene un tiempo específico, que está delimitado por ley. Si los representantes quieren volver a ser elegidos, deberán ir nuevamente a elecciones. </a:t>
            </a:r>
          </a:p>
          <a:p>
            <a:pPr marL="0" indent="0">
              <a:buNone/>
            </a:pPr>
            <a:endParaRPr lang="es-ES" i="1" dirty="0">
              <a:solidFill>
                <a:schemeClr val="tx2"/>
              </a:solidFill>
            </a:endParaRPr>
          </a:p>
          <a:p>
            <a:r>
              <a:rPr lang="es-ES" i="1" dirty="0">
                <a:solidFill>
                  <a:schemeClr val="tx2"/>
                </a:solidFill>
              </a:rPr>
              <a:t>Según la constitución el Presidente de la República durará en el ejercicio de sus funciones por el término de seis años, y no podrá ser reelegido para el período siguiente.</a:t>
            </a:r>
          </a:p>
        </p:txBody>
      </p:sp>
    </p:spTree>
    <p:extLst>
      <p:ext uri="{BB962C8B-B14F-4D97-AF65-F5344CB8AC3E}">
        <p14:creationId xmlns:p14="http://schemas.microsoft.com/office/powerpoint/2010/main" val="323489981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TotalTime>
  <Words>407</Words>
  <Application>Microsoft Office PowerPoint</Application>
  <PresentationFormat>Panorámica</PresentationFormat>
  <Paragraphs>20</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Calibri Light</vt:lpstr>
      <vt:lpstr>Tema de Office</vt:lpstr>
      <vt:lpstr>CHILE, REPÚBLICA DEMOCRÁTICA</vt:lpstr>
      <vt:lpstr>República</vt:lpstr>
      <vt:lpstr>Democracia</vt:lpstr>
      <vt:lpstr>Los tres poderes del Estado.</vt:lpstr>
      <vt:lpstr>¿Quién elige a las autoridades?</vt:lpstr>
      <vt:lpstr>¿Cuánto tiempo duran en el cargo?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CHILE, REPÚBLICA DEMOCRÁTICA</dc:title>
  <dc:creator>octavio Rivera</dc:creator>
  <cp:lastModifiedBy>Maria Cristina M</cp:lastModifiedBy>
  <cp:revision>7</cp:revision>
  <dcterms:created xsi:type="dcterms:W3CDTF">2015-01-23T14:55:13Z</dcterms:created>
  <dcterms:modified xsi:type="dcterms:W3CDTF">2020-05-08T13:17:07Z</dcterms:modified>
</cp:coreProperties>
</file>