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294" r:id="rId4"/>
    <p:sldId id="296" r:id="rId5"/>
    <p:sldId id="298" r:id="rId6"/>
    <p:sldId id="279" r:id="rId7"/>
    <p:sldId id="293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36594530" TargetMode="External"/><Relationship Id="rId2" Type="http://schemas.openxmlformats.org/officeDocument/2006/relationships/hyperlink" Target="https://www.youtube.com/watch?v=PHsd1TkAd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vimeo.com/4365946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9645" y="2404531"/>
            <a:ext cx="7766936" cy="1646302"/>
          </a:xfrm>
        </p:spPr>
        <p:txBody>
          <a:bodyPr/>
          <a:lstStyle/>
          <a:p>
            <a:r>
              <a:rPr lang="es-CL" sz="2800" dirty="0" smtClean="0"/>
              <a:t>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279562"/>
            <a:ext cx="7766936" cy="1571222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 smtClean="0">
                <a:solidFill>
                  <a:schemeClr val="accent4"/>
                </a:solidFill>
              </a:rPr>
              <a:t>LAS </a:t>
            </a:r>
            <a:r>
              <a:rPr lang="es-CL" sz="3200" b="1" dirty="0" smtClean="0">
                <a:solidFill>
                  <a:schemeClr val="accent4"/>
                </a:solidFill>
              </a:rPr>
              <a:t>FUNCIONES </a:t>
            </a:r>
            <a:r>
              <a:rPr lang="es-CL" sz="3200" b="1" dirty="0" smtClean="0">
                <a:solidFill>
                  <a:schemeClr val="accent4"/>
                </a:solidFill>
              </a:rPr>
              <a:t>Y ESTRUCTURAS </a:t>
            </a:r>
            <a:r>
              <a:rPr lang="es-CL" sz="3200" b="1" dirty="0" smtClean="0">
                <a:solidFill>
                  <a:schemeClr val="accent4"/>
                </a:solidFill>
              </a:rPr>
              <a:t>DEL SISTEMA </a:t>
            </a:r>
            <a:r>
              <a:rPr lang="es-CL" sz="3200" b="1" dirty="0" smtClean="0">
                <a:solidFill>
                  <a:schemeClr val="accent4"/>
                </a:solidFill>
              </a:rPr>
              <a:t>REPRODUCTOR MASCULINO Y FEMENINO.</a:t>
            </a:r>
            <a:endParaRPr lang="es-CL" sz="3200" b="1" dirty="0">
              <a:solidFill>
                <a:schemeClr val="accent4"/>
              </a:solidFill>
            </a:endParaRPr>
          </a:p>
          <a:p>
            <a:pPr algn="ctr"/>
            <a:endParaRPr lang="es-CL" sz="1400" b="1" dirty="0"/>
          </a:p>
          <a:p>
            <a:pPr algn="ctr"/>
            <a:r>
              <a:rPr lang="es-CL" sz="1400" b="1" dirty="0" smtClean="0"/>
              <a:t>PROFESORA DE CIENCIAS: MIRTA QUILODRAN MEDINA.</a:t>
            </a:r>
            <a:endParaRPr lang="es-CL" sz="1400" b="1" dirty="0"/>
          </a:p>
          <a:p>
            <a:pPr algn="ctr"/>
            <a:r>
              <a:rPr lang="es-CL" sz="1400" b="1" dirty="0" smtClean="0"/>
              <a:t>Asignatura Ciencias </a:t>
            </a:r>
            <a:r>
              <a:rPr lang="es-CL" sz="1400" b="1" dirty="0"/>
              <a:t>N</a:t>
            </a:r>
            <a:r>
              <a:rPr lang="es-CL" sz="1400" b="1" dirty="0" smtClean="0"/>
              <a:t>aturales</a:t>
            </a:r>
          </a:p>
          <a:p>
            <a:pPr algn="ctr"/>
            <a:r>
              <a:rPr lang="es-CL" sz="1400" b="1" dirty="0" smtClean="0"/>
              <a:t>Apoyo para Guía </a:t>
            </a:r>
            <a:r>
              <a:rPr lang="es-CL" sz="1400" b="1" dirty="0" smtClean="0"/>
              <a:t>N°20</a:t>
            </a:r>
            <a:endParaRPr lang="es-CL" sz="1400" b="1" dirty="0" smtClean="0"/>
          </a:p>
          <a:p>
            <a:pPr algn="ctr"/>
            <a:r>
              <a:rPr lang="es-CL" sz="1400" b="1" dirty="0" smtClean="0"/>
              <a:t>Curso: 6°año A-B-C</a:t>
            </a:r>
            <a:endParaRPr lang="es-CL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776" y="0"/>
            <a:ext cx="2213040" cy="20362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9" y="4308538"/>
            <a:ext cx="2003416" cy="175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33" y="4308538"/>
            <a:ext cx="1498629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8045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Objetivo de las </a:t>
            </a:r>
            <a:r>
              <a:rPr lang="es-CL" dirty="0"/>
              <a:t>clase online</a:t>
            </a:r>
            <a:r>
              <a:rPr lang="es-CL" dirty="0" smtClean="0"/>
              <a:t>: Identificar y Describir </a:t>
            </a:r>
            <a:r>
              <a:rPr lang="es-CL" dirty="0"/>
              <a:t>la función del sistema reproductor masculino y </a:t>
            </a:r>
            <a:r>
              <a:rPr lang="es-CL" dirty="0" smtClean="0"/>
              <a:t>femenino.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1" y="2847975"/>
            <a:ext cx="32099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4785"/>
            <a:ext cx="38481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40" y="311603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¿Cuál es la función de los aparatos reproductores?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84118"/>
            <a:ext cx="8752114" cy="40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54" y="373062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las estructuras del sistema reproductor masculino 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0" y="2106386"/>
            <a:ext cx="867047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46" y="373062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las estructuras del sistema reproductor </a:t>
            </a:r>
            <a:r>
              <a:rPr lang="es-CL" dirty="0" smtClean="0"/>
              <a:t>femenino.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89" y="107497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8" y="2235654"/>
            <a:ext cx="63817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FUNCIÓN DEL SISTEMA REPRODUCTOR MASCULINO.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6" y="159722"/>
            <a:ext cx="2213040" cy="203624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755321"/>
            <a:ext cx="8596668" cy="428604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9" y="2321110"/>
            <a:ext cx="4698546" cy="345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77842"/>
            <a:ext cx="342219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FUNCIÓN DEL SISTEMA REPRODUCTOR FEMENINO.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747158"/>
            <a:ext cx="4596492" cy="43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64" y="2000248"/>
            <a:ext cx="3893683" cy="40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68" y="246289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VÍDEO A MODO DE SUGERENCIA.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OBSERVA </a:t>
            </a:r>
            <a:r>
              <a:rPr lang="es-CL" dirty="0"/>
              <a:t>EL VIDEO </a:t>
            </a:r>
            <a:r>
              <a:rPr lang="es-CL" dirty="0" smtClean="0"/>
              <a:t>SISTEMA </a:t>
            </a:r>
            <a:r>
              <a:rPr lang="es-CL" dirty="0" smtClean="0"/>
              <a:t>REPRODUCTOR FEMENINO Y MASCULINO. </a:t>
            </a:r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www.youtube.com/watch?v=PHsd1TkAdAc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Explicación del sistema reproductor masculino material </a:t>
            </a:r>
            <a:r>
              <a:rPr lang="es-CL" dirty="0" err="1"/>
              <a:t>A</a:t>
            </a:r>
            <a:r>
              <a:rPr lang="es-CL" dirty="0" err="1" smtClean="0"/>
              <a:t>ptus</a:t>
            </a:r>
            <a:endParaRPr lang="es-CL" dirty="0" smtClean="0"/>
          </a:p>
          <a:p>
            <a:r>
              <a:rPr lang="es-CL" dirty="0" smtClean="0">
                <a:hlinkClick r:id="rId3"/>
              </a:rPr>
              <a:t>https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vimeo.com/436594530</a:t>
            </a:r>
            <a:endParaRPr lang="es-CL" dirty="0" smtClean="0"/>
          </a:p>
          <a:p>
            <a:endParaRPr lang="es-CL" dirty="0"/>
          </a:p>
          <a:p>
            <a:r>
              <a:rPr lang="es-CL" dirty="0"/>
              <a:t>	</a:t>
            </a:r>
            <a:r>
              <a:rPr lang="es-CL" dirty="0"/>
              <a:t>E</a:t>
            </a:r>
            <a:r>
              <a:rPr lang="es-CL" dirty="0" smtClean="0"/>
              <a:t>xplicación del sistema reproductor femenino clase material </a:t>
            </a:r>
            <a:r>
              <a:rPr lang="es-CL" dirty="0" err="1"/>
              <a:t>A</a:t>
            </a:r>
            <a:r>
              <a:rPr lang="es-CL" dirty="0" err="1" smtClean="0"/>
              <a:t>ptus</a:t>
            </a:r>
            <a:r>
              <a:rPr lang="es-CL" dirty="0" smtClean="0"/>
              <a:t> </a:t>
            </a:r>
          </a:p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</a:t>
            </a:r>
            <a:r>
              <a:rPr lang="es-CL" dirty="0" smtClean="0">
                <a:hlinkClick r:id="rId4"/>
              </a:rPr>
              <a:t>vimeo.com/436594676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54" y="254454"/>
            <a:ext cx="22129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1380</TotalTime>
  <Words>116</Words>
  <Application>Microsoft Office PowerPoint</Application>
  <PresentationFormat>Personalizado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Faceta</vt:lpstr>
      <vt:lpstr>  </vt:lpstr>
      <vt:lpstr>Objetivo de las clase online: Identificar y Describir la función del sistema reproductor masculino y femenino.</vt:lpstr>
      <vt:lpstr>¿Cuál es la función de los aparatos reproductores?</vt:lpstr>
      <vt:lpstr>Observa las estructuras del sistema reproductor masculino .</vt:lpstr>
      <vt:lpstr>Observa las estructuras del sistema reproductor femenino.</vt:lpstr>
      <vt:lpstr>FUNCIÓN DEL SISTEMA REPRODUCTOR MASCULINO.</vt:lpstr>
      <vt:lpstr>FUNCIÓN DEL SISTEMA REPRODUCTOR FEMENINO.</vt:lpstr>
      <vt:lpstr>     VÍDEO A MODO DE SUGERENCIA.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Admin</cp:lastModifiedBy>
  <cp:revision>93</cp:revision>
  <dcterms:created xsi:type="dcterms:W3CDTF">2020-05-14T00:37:06Z</dcterms:created>
  <dcterms:modified xsi:type="dcterms:W3CDTF">2020-11-04T02:25:46Z</dcterms:modified>
</cp:coreProperties>
</file>