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65" r:id="rId4"/>
    <p:sldId id="274" r:id="rId5"/>
    <p:sldId id="277" r:id="rId6"/>
    <p:sldId id="278" r:id="rId7"/>
    <p:sldId id="281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2800" dirty="0"/>
              <a:t>REPASO DE UNIDAD. 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s-CL" sz="1400" b="1" dirty="0"/>
          </a:p>
          <a:p>
            <a:pPr algn="ctr"/>
            <a:r>
              <a:rPr lang="es-CL" sz="1400" b="1" dirty="0"/>
              <a:t>PROFESORA DE CIENCIAS: MIRTA QUILODRAN MEDINA.</a:t>
            </a:r>
          </a:p>
          <a:p>
            <a:pPr algn="ctr"/>
            <a:r>
              <a:rPr lang="es-CL" sz="1400" b="1" dirty="0"/>
              <a:t>Asignatura Ciencias Naturales</a:t>
            </a:r>
          </a:p>
          <a:p>
            <a:pPr algn="ctr"/>
            <a:r>
              <a:rPr lang="es-CL" sz="1400" b="1" dirty="0"/>
              <a:t>Apoyo para Guía N°16</a:t>
            </a:r>
          </a:p>
          <a:p>
            <a:pPr algn="ctr"/>
            <a:r>
              <a:rPr lang="es-CL" sz="1400" b="1" dirty="0"/>
              <a:t>Curso: 6°año A-B-C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226">
            <a:off x="-596603" y="-1161176"/>
            <a:ext cx="4816941" cy="4805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960" y="0"/>
            <a:ext cx="2213040" cy="2036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075" y="3690225"/>
            <a:ext cx="24098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REPASEMOS SOBRE LOS CIENTÍFICOS VISTO EN LA GUÍA N°12-13-14-15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90" y="2461523"/>
            <a:ext cx="9406468" cy="38104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26" y="159722"/>
            <a:ext cx="2213040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0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¿CÓMO ESTA FORMADA LA FOTOSÍNTESIS?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16" y="1613750"/>
            <a:ext cx="8540639" cy="41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05566"/>
          </a:xfrm>
        </p:spPr>
        <p:txBody>
          <a:bodyPr>
            <a:normAutofit fontScale="90000"/>
          </a:bodyPr>
          <a:lstStyle/>
          <a:p>
            <a:r>
              <a:rPr lang="es-CL" dirty="0"/>
              <a:t>La glucosa es una molécula se transforma en almidón cuando se juntan varias moléculas siendo este el alimento de la planta.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544" y="2643981"/>
            <a:ext cx="83629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175004" cy="1644203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599"/>
            <a:ext cx="9175004" cy="56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2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2" y="462952"/>
            <a:ext cx="8720210" cy="60489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>
            <a:normAutofit/>
          </a:bodyPr>
          <a:lstStyle/>
          <a:p>
            <a:endParaRPr lang="es-CL" dirty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933" y="462951"/>
            <a:ext cx="2213040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4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8505303" cy="55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3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BUEN TRABAJO PROXIMA CLASE ENTRAREMOS </a:t>
            </a:r>
            <a:r>
              <a:rPr lang="es-CL"/>
              <a:t>A OTRA UNIDAD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 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633" y="124349"/>
            <a:ext cx="2213040" cy="20362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29" y="3497418"/>
            <a:ext cx="144487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72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718</TotalTime>
  <Words>77</Words>
  <Application>Microsoft Office PowerPoint</Application>
  <PresentationFormat>Panorámica</PresentationFormat>
  <Paragraphs>12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REPASO DE UNIDAD.  </vt:lpstr>
      <vt:lpstr>REPASEMOS SOBRE LOS CIENTÍFICOS VISTO EN LA GUÍA N°12-13-14-15</vt:lpstr>
      <vt:lpstr>¿CÓMO ESTA FORMADA LA FOTOSÍNTESIS?</vt:lpstr>
      <vt:lpstr>La glucosa es una molécula se transforma en almidón cuando se juntan varias moléculas siendo este el alimento de la planta. </vt:lpstr>
      <vt:lpstr>Presentación de PowerPoint</vt:lpstr>
      <vt:lpstr>Presentación de PowerPoint</vt:lpstr>
      <vt:lpstr>Presentación de PowerPoint</vt:lpstr>
      <vt:lpstr>BUEN TRABAJO PROXIMA CLASE ENTRAREMOS A OTRA UNIDAD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HORIZONTES DEL SUELO.</dc:title>
  <dc:creator>Usuario1</dc:creator>
  <cp:lastModifiedBy>Maria Cristina M</cp:lastModifiedBy>
  <cp:revision>59</cp:revision>
  <dcterms:created xsi:type="dcterms:W3CDTF">2020-05-14T00:37:06Z</dcterms:created>
  <dcterms:modified xsi:type="dcterms:W3CDTF">2020-08-18T15:54:03Z</dcterms:modified>
</cp:coreProperties>
</file>