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65" r:id="rId4"/>
    <p:sldId id="274" r:id="rId5"/>
    <p:sldId id="277" r:id="rId6"/>
    <p:sldId id="275" r:id="rId7"/>
    <p:sldId id="276" r:id="rId8"/>
    <p:sldId id="271" r:id="rId9"/>
    <p:sldId id="27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uj5GrCSTc" TargetMode="External"/><Relationship Id="rId2" Type="http://schemas.openxmlformats.org/officeDocument/2006/relationships/hyperlink" Target="https://vimeo.com/4172301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/>
              <a:t>EXPERIMENTACIÓN Y EXPLICACIÓN DE GLUCOSA EN LAS PLANTAS. 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/>
              <a:t>PROFESORA DE CIENCIAS: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N°15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075" y="3690225"/>
            <a:ext cx="24098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 dejó un video de modo de sugerencia.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  </a:t>
            </a:r>
            <a:r>
              <a:rPr lang="es-CL" dirty="0">
                <a:hlinkClick r:id="rId2"/>
              </a:rPr>
              <a:t>https://vimeo.com/417230183</a:t>
            </a:r>
            <a:endParaRPr lang="es-CL" dirty="0"/>
          </a:p>
          <a:p>
            <a:r>
              <a:rPr lang="es-CL" dirty="0"/>
              <a:t>EXPLICACIÓN DE PPT.</a:t>
            </a:r>
          </a:p>
          <a:p>
            <a:r>
              <a:rPr lang="es-CL" dirty="0"/>
              <a:t>TRABAJA EN CASA CON AYUDA DE UN ADULTO REALIZAR UN SCRABOOKING CON MATERIAL RECICLABLE  SOBRE LOS CIENTÍFICOS DE LA PÁG. DE TU TEXTO ESCOLAR 102-103</a:t>
            </a:r>
          </a:p>
          <a:p>
            <a:r>
              <a:rPr lang="es-CL" dirty="0"/>
              <a:t>OBSERVA ESTE VIDEO PARA QUE SEPAS COMO DEBES REALIZAR ESTE TRABAJO E INVESTIGA UN POCO MÁS SI PUEDES.</a:t>
            </a:r>
          </a:p>
          <a:p>
            <a:r>
              <a:rPr lang="es-CL" dirty="0"/>
              <a:t> </a:t>
            </a:r>
            <a:r>
              <a:rPr lang="es-CL" dirty="0">
                <a:hlinkClick r:id="rId3"/>
              </a:rPr>
              <a:t>https://www.youtube.com/watch?v=pQuj5GrCSTc</a:t>
            </a:r>
            <a:endParaRPr lang="es-CL" dirty="0"/>
          </a:p>
          <a:p>
            <a:r>
              <a:rPr lang="es-CL"/>
              <a:t>Mini álbum de sobres con cubierta de cartón (I): Estructura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633" y="124349"/>
            <a:ext cx="2213040" cy="2036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563" y="4291585"/>
            <a:ext cx="144487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REPASEMOS SOBRE LOS CIENTÍFICOS VISTO EN LA GUÍA N°12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2461523"/>
            <a:ext cx="9406468" cy="38104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26" y="159722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ESTA FORMADA LA FOTOSÍNTESIS?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6" y="1613750"/>
            <a:ext cx="8540639" cy="41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5566"/>
          </a:xfrm>
        </p:spPr>
        <p:txBody>
          <a:bodyPr>
            <a:normAutofit fontScale="90000"/>
          </a:bodyPr>
          <a:lstStyle/>
          <a:p>
            <a:r>
              <a:rPr lang="es-CL" dirty="0"/>
              <a:t>La glucosa es una molécula se transforma en almidón cuando se juntan varias moléculas siendo este el alimento de la planta.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44" y="2643981"/>
            <a:ext cx="83629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175004" cy="1644203"/>
          </a:xfrm>
        </p:spPr>
        <p:txBody>
          <a:bodyPr/>
          <a:lstStyle/>
          <a:p>
            <a:r>
              <a:rPr lang="es-CL" dirty="0"/>
              <a:t>EXPERIMENTO DE UNA PLANTA CARDENAL  EN LA OSCURIDAD Y LA OTRA CON LUZ.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99256"/>
            <a:ext cx="9084852" cy="42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Si colocas en una hoja papel negro tapando una parte de la hoja ¿Qué sucederá?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322" y="2033431"/>
            <a:ext cx="8424348" cy="43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72238"/>
          </a:xfrm>
        </p:spPr>
        <p:txBody>
          <a:bodyPr>
            <a:normAutofit fontScale="90000"/>
          </a:bodyPr>
          <a:lstStyle/>
          <a:p>
            <a:r>
              <a:rPr lang="es-CL" dirty="0"/>
              <a:t>Luego que se lavó la hoja esta, se pusieron en un platillo donde le pusieron dos gotas de </a:t>
            </a:r>
            <a:r>
              <a:rPr lang="es-CL" dirty="0" err="1"/>
              <a:t>lugol</a:t>
            </a:r>
            <a:r>
              <a:rPr lang="es-CL" dirty="0"/>
              <a:t> , lo cual te ayuda a observar si tiene glucosa en la hoja.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93" y="3000837"/>
            <a:ext cx="2409825" cy="2200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76" y="2529350"/>
            <a:ext cx="4362450" cy="3143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82" y="5286375"/>
            <a:ext cx="5334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REALIZA ESTA ACTIVIDAD QUE ESTA EN LA GUÍA DE TRABAJO.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80545" y="3244334"/>
            <a:ext cx="730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24" y="1930400"/>
            <a:ext cx="8312396" cy="45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Como cierre de la clase 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33" y="462951"/>
            <a:ext cx="2213040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9" y="1481070"/>
            <a:ext cx="8985284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99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248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EXPERIMENTACIÓN Y EXPLICACIÓN DE GLUCOSA EN LAS PLANTAS.  </vt:lpstr>
      <vt:lpstr>REPASEMOS SOBRE LOS CIENTÍFICOS VISTO EN LA GUÍA N°12</vt:lpstr>
      <vt:lpstr>¿CÓMO ESTA FORMADA LA FOTOSÍNTESIS?</vt:lpstr>
      <vt:lpstr>La glucosa es una molécula se transforma en almidón cuando se juntan varias moléculas siendo este el alimento de la planta. </vt:lpstr>
      <vt:lpstr>EXPERIMENTO DE UNA PLANTA CARDENAL  EN LA OSCURIDAD Y LA OTRA CON LUZ.</vt:lpstr>
      <vt:lpstr>Si colocas en una hoja papel negro tapando una parte de la hoja ¿Qué sucederá?</vt:lpstr>
      <vt:lpstr>Luego que se lavó la hoja esta, se pusieron en un platillo donde le pusieron dos gotas de lugol , lo cual te ayuda a observar si tiene glucosa en la hoja. </vt:lpstr>
      <vt:lpstr>REALIZA ESTA ACTIVIDAD QUE ESTA EN LA GUÍA DE TRABAJO.</vt:lpstr>
      <vt:lpstr>Como cierre de la clase .</vt:lpstr>
      <vt:lpstr>Te dejó un video de modo de sugerencia.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54</cp:revision>
  <dcterms:created xsi:type="dcterms:W3CDTF">2020-05-14T00:37:06Z</dcterms:created>
  <dcterms:modified xsi:type="dcterms:W3CDTF">2020-07-12T13:28:13Z</dcterms:modified>
</cp:coreProperties>
</file>