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65" r:id="rId4"/>
    <p:sldId id="274" r:id="rId5"/>
    <p:sldId id="277" r:id="rId6"/>
    <p:sldId id="275" r:id="rId7"/>
    <p:sldId id="276" r:id="rId8"/>
    <p:sldId id="271" r:id="rId9"/>
    <p:sldId id="27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Iuxmk3wIU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lhimMbIJyZ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4ua5CUqAFHY" TargetMode="External"/><Relationship Id="rId4" Type="http://schemas.openxmlformats.org/officeDocument/2006/relationships/hyperlink" Target="https://www.youtube.com/watch?v=SfhoO3-DgP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2800" dirty="0"/>
              <a:t>CADENAS TROFICAS Y RED TROFICA POR ORGANIZACIÓN DE ANIMALES PRODUCTORES CONSUMIDORES - DESCOMPONEDORES  . 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r>
              <a:rPr lang="es-CL" sz="1400" b="1" dirty="0"/>
              <a:t>PROFESORA DE CIENCIAS: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N°14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97226">
            <a:off x="-596603" y="-1161176"/>
            <a:ext cx="4816941" cy="48051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928" y="4797022"/>
            <a:ext cx="42481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</a:t>
            </a:r>
            <a:br>
              <a:rPr lang="es-CL" dirty="0"/>
            </a:br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152" y="609600"/>
            <a:ext cx="9247031" cy="54324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Organismos autótrofos y heterótrofos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608282"/>
            <a:ext cx="6363304" cy="3543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637" y="1505250"/>
            <a:ext cx="4189739" cy="40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fluye la materia y la energía en los ecosistemas?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85" y="1672100"/>
            <a:ext cx="9705840" cy="49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1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Organismos Productores y Consumidores.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78039"/>
            <a:ext cx="8596668" cy="4663323"/>
          </a:xfrm>
        </p:spPr>
        <p:txBody>
          <a:bodyPr/>
          <a:lstStyle/>
          <a:p>
            <a:pPr algn="just"/>
            <a:r>
              <a:rPr lang="es-CL" dirty="0"/>
              <a:t>Los autótrofos, por su parte, se conocen también con el nombre de productores, ya que a través de la fotosíntesis pueden producir su propio alimento. </a:t>
            </a:r>
          </a:p>
          <a:p>
            <a:pPr algn="just"/>
            <a:r>
              <a:rPr lang="es-CL" dirty="0"/>
              <a:t>En tanto, los heterótrofos reciben el nombre de consumidores, ya que al ser incapaces de fabricar su propio alimento, deben obtenerlo por medio del consumo de otros organismos.</a:t>
            </a:r>
          </a:p>
          <a:p>
            <a:pPr algn="just"/>
            <a:r>
              <a:rPr lang="es-CL" dirty="0"/>
              <a:t>¿Todos los consumidores se alimentan del mismo tipo de organismos? No, y  por lo mismo dependiendo del tipo de alimento que consumen se pueden clasificar en distintos grupos, tal como se presenta a continuación:</a:t>
            </a:r>
          </a:p>
          <a:p>
            <a:pPr marL="0" indent="0" algn="just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1442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DESCRIPCIÓN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87887"/>
            <a:ext cx="8930305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4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Interacción entre productores y consumidores por niveles tróficos.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53" y="1930400"/>
            <a:ext cx="8596312" cy="24612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591" y="4391696"/>
            <a:ext cx="2926390" cy="190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Redes o tramas tróficas.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380545" y="3244334"/>
            <a:ext cx="730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50" y="1312862"/>
            <a:ext cx="8694452" cy="51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Te dejó videos de modo de sugerencia.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481071"/>
            <a:ext cx="8596668" cy="4560292"/>
          </a:xfrm>
        </p:spPr>
        <p:txBody>
          <a:bodyPr>
            <a:normAutofit/>
          </a:bodyPr>
          <a:lstStyle/>
          <a:p>
            <a:r>
              <a:rPr lang="es-CL" dirty="0"/>
              <a:t>TEMA:  Productores- Consumidores –Descomponedores. </a:t>
            </a:r>
          </a:p>
          <a:p>
            <a:r>
              <a:rPr lang="es-CL" dirty="0">
                <a:hlinkClick r:id="rId2"/>
              </a:rPr>
              <a:t>https://www.youtube.com/watch?v=lhimMbIJyZY</a:t>
            </a:r>
            <a:endParaRPr lang="es-CL" dirty="0"/>
          </a:p>
          <a:p>
            <a:endParaRPr lang="es-CL" dirty="0"/>
          </a:p>
          <a:p>
            <a:r>
              <a:rPr lang="es-CL" dirty="0"/>
              <a:t>Explicación de cadena alimentaria </a:t>
            </a:r>
            <a:r>
              <a:rPr lang="es-CL" dirty="0">
                <a:hlinkClick r:id="rId3"/>
              </a:rPr>
              <a:t>https://www.youtube.com/watch?v=fCIuxmk3wIU</a:t>
            </a:r>
            <a:endParaRPr lang="es-CL" dirty="0"/>
          </a:p>
          <a:p>
            <a:endParaRPr lang="es-CL" dirty="0"/>
          </a:p>
          <a:p>
            <a:r>
              <a:rPr lang="es-CL" dirty="0"/>
              <a:t>Red trófica :</a:t>
            </a:r>
          </a:p>
          <a:p>
            <a:r>
              <a:rPr lang="es-CL" dirty="0">
                <a:hlinkClick r:id="rId4"/>
              </a:rPr>
              <a:t>https://www.youtube.com/watch?v=SfhoO3-DgPo</a:t>
            </a:r>
            <a:endParaRPr lang="es-CL" dirty="0"/>
          </a:p>
          <a:p>
            <a:endParaRPr lang="es-CL" dirty="0"/>
          </a:p>
          <a:p>
            <a:r>
              <a:rPr lang="es-CL" dirty="0"/>
              <a:t> Cadena trófica y red trófica </a:t>
            </a:r>
          </a:p>
          <a:p>
            <a:r>
              <a:rPr lang="es-CL" dirty="0">
                <a:hlinkClick r:id="rId5"/>
              </a:rPr>
              <a:t>https://www.youtube.com/watch?v=4ua5CUqAFHY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056" y="5130761"/>
            <a:ext cx="1444877" cy="12071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6933" y="462951"/>
            <a:ext cx="2213040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499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256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Faceta</vt:lpstr>
      <vt:lpstr>CADENAS TROFICAS Y RED TROFICA POR ORGANIZACIÓN DE ANIMALES PRODUCTORES CONSUMIDORES - DESCOMPONEDORES  .  </vt:lpstr>
      <vt:lpstr>           </vt:lpstr>
      <vt:lpstr>Organismos autótrofos y heterótrofos</vt:lpstr>
      <vt:lpstr>¿Cómo fluye la materia y la energía en los ecosistemas?</vt:lpstr>
      <vt:lpstr>Organismos Productores y Consumidores.</vt:lpstr>
      <vt:lpstr>DESCRIPCIÓN</vt:lpstr>
      <vt:lpstr>Interacción entre productores y consumidores por niveles tróficos.</vt:lpstr>
      <vt:lpstr>Redes o tramas tróficas.</vt:lpstr>
      <vt:lpstr>Te dejó videos de modo de sugerencia.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48</cp:revision>
  <dcterms:created xsi:type="dcterms:W3CDTF">2020-05-14T00:37:06Z</dcterms:created>
  <dcterms:modified xsi:type="dcterms:W3CDTF">2020-07-04T21:16:34Z</dcterms:modified>
</cp:coreProperties>
</file>