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60" r:id="rId5"/>
    <p:sldId id="270" r:id="rId6"/>
    <p:sldId id="265" r:id="rId7"/>
    <p:sldId id="266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4KpcR1eAA" TargetMode="External"/><Relationship Id="rId2" Type="http://schemas.openxmlformats.org/officeDocument/2006/relationships/hyperlink" Target="https://www.youtube.com/watch?v=KXtQGvt-VZ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NC93kcPOM_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 smtClean="0"/>
              <a:t>VARIOS CIENTIFICOS SOBRE EL PROCESO DE LOS GASES EN LA VIDA VEGETAL  .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r>
              <a:rPr lang="es-CL" sz="1400" b="1" dirty="0" smtClean="0"/>
              <a:t>PROFESORA DE CIENCIAS: MIRTA QUILODRAN MEDINA.</a:t>
            </a:r>
            <a:endParaRPr lang="es-CL" sz="1400" b="1" dirty="0"/>
          </a:p>
          <a:p>
            <a:pPr algn="ctr"/>
            <a:r>
              <a:rPr lang="es-CL" sz="1400" b="1" dirty="0" smtClean="0"/>
              <a:t>Asignatura Ciencias </a:t>
            </a:r>
            <a:r>
              <a:rPr lang="es-CL" sz="1400" b="1" dirty="0"/>
              <a:t>N</a:t>
            </a:r>
            <a:r>
              <a:rPr lang="es-CL" sz="1400" b="1" dirty="0" smtClean="0"/>
              <a:t>aturales</a:t>
            </a:r>
          </a:p>
          <a:p>
            <a:pPr algn="ctr"/>
            <a:r>
              <a:rPr lang="es-CL" sz="1400" b="1" dirty="0" smtClean="0"/>
              <a:t>Apoyo para Guía N°12</a:t>
            </a:r>
          </a:p>
          <a:p>
            <a:pPr algn="ctr"/>
            <a:r>
              <a:rPr lang="es-CL" sz="1400" b="1" dirty="0" smtClean="0"/>
              <a:t>Curso: 6°año A-B-C</a:t>
            </a:r>
            <a:endParaRPr lang="es-CL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70" y="4764854"/>
            <a:ext cx="1971302" cy="1864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77" y="3990990"/>
            <a:ext cx="25812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Joseph </a:t>
            </a:r>
            <a:r>
              <a:rPr lang="es-CL" dirty="0" err="1"/>
              <a:t>Priestley</a:t>
            </a:r>
            <a:r>
              <a:rPr lang="es-C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81" y="1545464"/>
            <a:ext cx="4772699" cy="43530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80" y="1545464"/>
            <a:ext cx="5340559" cy="4737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755" y="136578"/>
            <a:ext cx="1627773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5255207" cy="57654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41" y="609600"/>
            <a:ext cx="5584420" cy="57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ALGUNOS CIENTÍFICOS SOBRE LOS GASES QUE PRODUCE LA VEGETACIÓN.</a:t>
            </a:r>
            <a:endParaRPr lang="es-CL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170" y="1270000"/>
            <a:ext cx="4838700" cy="2447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70" y="1269999"/>
            <a:ext cx="5205412" cy="24479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32" y="3787953"/>
            <a:ext cx="4905375" cy="3143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207" y="3787952"/>
            <a:ext cx="5172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5118159" cy="3190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3" y="609600"/>
            <a:ext cx="4726546" cy="31908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5" y="3800475"/>
            <a:ext cx="5324220" cy="30575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556" y="3881436"/>
            <a:ext cx="4430331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90" y="609600"/>
            <a:ext cx="8461418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EXPERIMENTO: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TOMA UNA HOJA DE LA PLANTA  CARDENAL </a:t>
            </a:r>
          </a:p>
          <a:p>
            <a:r>
              <a:rPr lang="es-CL" dirty="0" smtClean="0"/>
              <a:t>UBICALA DENTRO DE UN VASO CON AGUA.</a:t>
            </a:r>
          </a:p>
          <a:p>
            <a:r>
              <a:rPr lang="es-CL" dirty="0" smtClean="0"/>
              <a:t>Y OBSERVA QUE SUCEDE:</a:t>
            </a:r>
          </a:p>
          <a:p>
            <a:r>
              <a:rPr lang="es-CL" dirty="0"/>
              <a:t>¿</a:t>
            </a:r>
            <a:r>
              <a:rPr lang="es-CL" dirty="0" smtClean="0"/>
              <a:t>Y LUEGO ME CUENTAS?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08" y="2160589"/>
            <a:ext cx="2237426" cy="20680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55" y="3720910"/>
            <a:ext cx="3141372" cy="31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VIDEOS A MODO DE SUGERENCIA.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b="1" u="sng" dirty="0">
                <a:hlinkClick r:id="rId2"/>
              </a:rPr>
              <a:t>https://</a:t>
            </a:r>
            <a:r>
              <a:rPr lang="es-CL" b="1" u="sng" dirty="0" smtClean="0">
                <a:hlinkClick r:id="rId2"/>
              </a:rPr>
              <a:t>www.youtube.com/watch?v=KXtQGvt-VZk</a:t>
            </a:r>
            <a:endParaRPr lang="es-CL" b="1" u="sng" dirty="0" smtClean="0"/>
          </a:p>
          <a:p>
            <a:r>
              <a:rPr lang="es-CL" dirty="0" smtClean="0"/>
              <a:t>PRIESTLEY Y EL HALLASGO DEL OXIGENO.</a:t>
            </a:r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www.youtube.com/watch?v=on4KpcR1eAA</a:t>
            </a:r>
            <a:endParaRPr lang="es-CL" dirty="0" smtClean="0"/>
          </a:p>
          <a:p>
            <a:r>
              <a:rPr lang="es-CL" dirty="0"/>
              <a:t>EXPERMIENTO </a:t>
            </a:r>
            <a:r>
              <a:rPr lang="es-CL" dirty="0" smtClean="0"/>
              <a:t>DE Joseph </a:t>
            </a:r>
            <a:r>
              <a:rPr lang="es-CL" dirty="0" err="1" smtClean="0"/>
              <a:t>Priestley</a:t>
            </a:r>
            <a:endParaRPr lang="es-CL" dirty="0" smtClean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www.youtube.com/watch?v=NC93kcPOM_I</a:t>
            </a:r>
            <a:endParaRPr lang="es-CL" dirty="0" smtClean="0"/>
          </a:p>
          <a:p>
            <a:r>
              <a:rPr lang="es-CL" dirty="0" smtClean="0"/>
              <a:t>Documental del </a:t>
            </a:r>
            <a:r>
              <a:rPr lang="es-CL" dirty="0" err="1" smtClean="0"/>
              <a:t>oxiegeno</a:t>
            </a:r>
            <a:r>
              <a:rPr lang="es-CL" dirty="0" smtClean="0"/>
              <a:t>.</a:t>
            </a:r>
            <a:endParaRPr lang="es-CL" dirty="0"/>
          </a:p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655" y="5245390"/>
            <a:ext cx="1447800" cy="12096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80545" y="3244334"/>
            <a:ext cx="730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70735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427</TotalTime>
  <Words>105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VARIOS CIENTIFICOS SOBRE EL PROCESO DE LOS GASES EN LA VIDA VEGETAL  .  </vt:lpstr>
      <vt:lpstr>          Joseph Priestley </vt:lpstr>
      <vt:lpstr>Presentación de PowerPoint</vt:lpstr>
      <vt:lpstr>ALGUNOS CIENTÍFICOS SOBRE LOS GASES QUE PRODUCE LA VEGETACIÓN.</vt:lpstr>
      <vt:lpstr>Presentación de PowerPoint</vt:lpstr>
      <vt:lpstr>Presentación de PowerPoint</vt:lpstr>
      <vt:lpstr>EXPERIMENTO: </vt:lpstr>
      <vt:lpstr>VIDEOS A MODO DE SUGERENCIA.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Usuario1</cp:lastModifiedBy>
  <cp:revision>38</cp:revision>
  <dcterms:created xsi:type="dcterms:W3CDTF">2020-05-14T00:37:06Z</dcterms:created>
  <dcterms:modified xsi:type="dcterms:W3CDTF">2020-06-16T05:56:07Z</dcterms:modified>
</cp:coreProperties>
</file>