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65" r:id="rId6"/>
    <p:sldId id="266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 smtClean="0"/>
              <a:t>MATERIAL DE APOYO </a:t>
            </a:r>
            <a:r>
              <a:rPr lang="es-CL" sz="2800" dirty="0" smtClean="0"/>
              <a:t> EXPERIMENTO DE VAN HELMOT 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 smtClean="0"/>
              <a:t>PROFESORA DE CIENCIAS: MIRTA QUILODRAN MEDINA.</a:t>
            </a:r>
            <a:endParaRPr lang="es-CL" sz="1400" b="1" dirty="0"/>
          </a:p>
          <a:p>
            <a:pPr algn="ctr"/>
            <a:r>
              <a:rPr lang="es-CL" sz="1400" b="1" dirty="0" smtClean="0"/>
              <a:t>Asignatura Ciencias </a:t>
            </a:r>
            <a:r>
              <a:rPr lang="es-CL" sz="1400" b="1" dirty="0"/>
              <a:t>N</a:t>
            </a:r>
            <a:r>
              <a:rPr lang="es-CL" sz="1400" b="1" dirty="0" smtClean="0"/>
              <a:t>aturales</a:t>
            </a:r>
          </a:p>
          <a:p>
            <a:pPr algn="ctr"/>
            <a:r>
              <a:rPr lang="es-CL" sz="1400" b="1" dirty="0" smtClean="0"/>
              <a:t>Apoyo para Guía N°10</a:t>
            </a:r>
          </a:p>
          <a:p>
            <a:pPr algn="ctr"/>
            <a:r>
              <a:rPr lang="es-CL" sz="1400" b="1" dirty="0" smtClean="0"/>
              <a:t>Curso: 6°año A-B-C</a:t>
            </a:r>
            <a:endParaRPr lang="es-CL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70" y="4764854"/>
            <a:ext cx="1971302" cy="18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Mapa conceptual del método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científico pasos a seguir.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230" y="2104888"/>
            <a:ext cx="5771986" cy="3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</a:t>
            </a:r>
            <a:r>
              <a:rPr lang="es-CL" dirty="0"/>
              <a:t>C</a:t>
            </a:r>
            <a:r>
              <a:rPr lang="es-CL" dirty="0" smtClean="0"/>
              <a:t>onceptos que debe tener claro.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u="sng" dirty="0"/>
              <a:t>La variable independiente </a:t>
            </a:r>
            <a:r>
              <a:rPr lang="es-CL" dirty="0"/>
              <a:t>es el centro del experimento y es aislada y manipulada por el investigador. </a:t>
            </a:r>
            <a:endParaRPr lang="es-CL" dirty="0" smtClean="0"/>
          </a:p>
          <a:p>
            <a:r>
              <a:rPr lang="es-CL" dirty="0" smtClean="0"/>
              <a:t>Por Ejemplo (VI):  la cantidad de agua, la cantidad de colorante, el calor – volumen de un liquido(medir)</a:t>
            </a:r>
          </a:p>
          <a:p>
            <a:r>
              <a:rPr lang="es-CL" u="sng" dirty="0" smtClean="0"/>
              <a:t>La </a:t>
            </a:r>
            <a:r>
              <a:rPr lang="es-CL" u="sng" dirty="0"/>
              <a:t>variable dependiente </a:t>
            </a:r>
            <a:r>
              <a:rPr lang="es-CL" dirty="0"/>
              <a:t>es el resultado medible de esta manipulación, </a:t>
            </a:r>
            <a:r>
              <a:rPr lang="es-CL" dirty="0" smtClean="0"/>
              <a:t>los</a:t>
            </a:r>
          </a:p>
          <a:p>
            <a:r>
              <a:rPr lang="es-CL" dirty="0" smtClean="0"/>
              <a:t>Resultados </a:t>
            </a:r>
            <a:r>
              <a:rPr lang="es-CL" dirty="0"/>
              <a:t>del diseño experimental</a:t>
            </a:r>
            <a:r>
              <a:rPr lang="es-CL" dirty="0" smtClean="0"/>
              <a:t>.</a:t>
            </a:r>
          </a:p>
          <a:p>
            <a:r>
              <a:rPr lang="es-CL" dirty="0" smtClean="0"/>
              <a:t>Ejemplos de (VD) : Frio- Calor - Temperatura- clima – cambio que ocurren en los experimentos.</a:t>
            </a:r>
          </a:p>
          <a:p>
            <a:r>
              <a:rPr lang="es-CL" dirty="0"/>
              <a:t>La </a:t>
            </a:r>
            <a:r>
              <a:rPr lang="es-CL" dirty="0" smtClean="0"/>
              <a:t>Variable independiente </a:t>
            </a:r>
            <a:r>
              <a:rPr lang="es-CL" dirty="0"/>
              <a:t>(VI) es la que cambia o es controlada para estudiar sus efectos en la variable dependiente (VD). La dependiente es la variable que se investiga y se mide.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357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VIDA DE JEAN BAPTISTE VAN HELMOT.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NACIO EN EL AÑO 1577 MURIÓ 1644.</a:t>
            </a:r>
          </a:p>
          <a:p>
            <a:r>
              <a:rPr lang="es-CL" dirty="0" smtClean="0"/>
              <a:t>FUE UN BOTONICO FRANCÉS QUE INVESTIGO LA RESPIRACION DE LAS PLANTAS.</a:t>
            </a:r>
          </a:p>
          <a:p>
            <a:r>
              <a:rPr lang="es-CL" dirty="0" smtClean="0"/>
              <a:t>CONCLUYO QUE ESTAS INCORPORAN DIOXIDO DE CARBONO- OXIGENO (CO2-O2)</a:t>
            </a:r>
          </a:p>
          <a:p>
            <a:r>
              <a:rPr lang="es-CL" dirty="0" smtClean="0"/>
              <a:t>A TRAVÉS DE LOS ESTOMAS DE LAS HOJAS.</a:t>
            </a:r>
          </a:p>
          <a:p>
            <a:r>
              <a:rPr lang="es-CL" dirty="0" smtClean="0"/>
              <a:t>FUE UN CIENTIFICO QUE DESCUBRIÓ LA VIDA ESPONTANEA.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17" y="4334334"/>
            <a:ext cx="199966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EXPERIMENTO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90" y="200102"/>
            <a:ext cx="3829050" cy="2590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65" y="1486771"/>
            <a:ext cx="3667125" cy="2714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971" y="4201396"/>
            <a:ext cx="4171950" cy="22955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463" y="3382170"/>
            <a:ext cx="4219575" cy="34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 VAN HELMOT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SE DIO CUENTA QUE LAS PLANTAS NO TAN SOLAMENTE SE ALIMENTABAN DEL SUELO SINO QUE EL AGUA DE LA LLUVIA LE OTORGABA EL CRECIMIENTO. </a:t>
            </a:r>
          </a:p>
          <a:p>
            <a:r>
              <a:rPr lang="es-CL" dirty="0" smtClean="0"/>
              <a:t>PERO ESTA TEORIA FUE INVALIDADA POR OTROS CIENTIFICOS.</a:t>
            </a:r>
          </a:p>
          <a:p>
            <a:r>
              <a:rPr lang="es-CL" dirty="0" smtClean="0"/>
              <a:t>CON ESTE EXPERIMENTO HELMOT AFIRMO SU HIPOTESIS PERO AUN ASI QUEDARON DUDAS.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05" y="3779003"/>
            <a:ext cx="2237426" cy="20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 MODO DE SUGERNCIA SI TÚ TIENES LOS MATERIALES PUEDES REALIZAR ESTE EXPERIMENTO: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u="sng" dirty="0" smtClean="0"/>
              <a:t>MATERAILES:</a:t>
            </a:r>
          </a:p>
          <a:p>
            <a:r>
              <a:rPr lang="es-CL" dirty="0" smtClean="0"/>
              <a:t>Una flor blanca o de color claro.</a:t>
            </a:r>
          </a:p>
          <a:p>
            <a:r>
              <a:rPr lang="es-CL" dirty="0" smtClean="0"/>
              <a:t>Colorante de cualquier color.</a:t>
            </a:r>
          </a:p>
          <a:p>
            <a:r>
              <a:rPr lang="es-CL" dirty="0" smtClean="0"/>
              <a:t>Un vaso transparente.</a:t>
            </a:r>
          </a:p>
          <a:p>
            <a:r>
              <a:rPr lang="es-CL" dirty="0" smtClean="0"/>
              <a:t>Plumón.</a:t>
            </a:r>
          </a:p>
          <a:p>
            <a:r>
              <a:rPr lang="es-CL" b="1" u="sng" dirty="0" smtClean="0"/>
              <a:t>Indicaciones </a:t>
            </a:r>
          </a:p>
          <a:p>
            <a:r>
              <a:rPr lang="es-CL" dirty="0" smtClean="0"/>
              <a:t>Viertes agua a la mitad del vaso.</a:t>
            </a:r>
          </a:p>
          <a:p>
            <a:r>
              <a:rPr lang="es-CL" dirty="0" smtClean="0"/>
              <a:t>Marca el vaso hasta donde llega el agua.</a:t>
            </a:r>
          </a:p>
          <a:p>
            <a:r>
              <a:rPr lang="es-CL" dirty="0" smtClean="0"/>
              <a:t>Pon unas dos a tres gotas de colorante al agua.</a:t>
            </a:r>
          </a:p>
          <a:p>
            <a:r>
              <a:rPr lang="es-CL" dirty="0" smtClean="0"/>
              <a:t>Ubica la flor dentro de vaso.</a:t>
            </a:r>
          </a:p>
          <a:p>
            <a:r>
              <a:rPr lang="es-CL" dirty="0" smtClean="0"/>
              <a:t>Y coloca tú cronometro del celular para obtener de cuanto se demora la flor en tomar el color del colorante.</a:t>
            </a:r>
          </a:p>
          <a:p>
            <a:r>
              <a:rPr lang="es-CL" dirty="0" smtClean="0"/>
              <a:t>¿Cómo te darás cuanta de esto </a:t>
            </a:r>
            <a:r>
              <a:rPr lang="es-CL" dirty="0" err="1" smtClean="0"/>
              <a:t>haaaaaaaaaaaaaaaa</a:t>
            </a:r>
            <a:r>
              <a:rPr lang="es-CL" dirty="0" smtClean="0"/>
              <a:t> obsérvalo y me cuentas: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11" y="3674167"/>
            <a:ext cx="1447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35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365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MATERIAL DE APOYO  EXPERIMENTO DE VAN HELMOT .  </vt:lpstr>
      <vt:lpstr>        Mapa conceptual del método      científico pasos a seguir. </vt:lpstr>
      <vt:lpstr>          Conceptos que debe tener claro.</vt:lpstr>
      <vt:lpstr>VIDA DE JEAN BAPTISTE VAN HELMOT.</vt:lpstr>
      <vt:lpstr>EXPERIMENTO:</vt:lpstr>
      <vt:lpstr>CONCLUSION VAN HELMOT:</vt:lpstr>
      <vt:lpstr>A MODO DE SUGERNCIA SI TÚ TIENES LOS MATERIALES PUEDES REALIZAR ESTE EXPERIMENTO: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Usuario1</cp:lastModifiedBy>
  <cp:revision>27</cp:revision>
  <dcterms:created xsi:type="dcterms:W3CDTF">2020-05-14T00:37:06Z</dcterms:created>
  <dcterms:modified xsi:type="dcterms:W3CDTF">2020-06-11T16:27:54Z</dcterms:modified>
</cp:coreProperties>
</file>