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YdHo18R7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/>
              <a:t>MATERIAL DE APOYO EROSION</a:t>
            </a:r>
            <a:r>
              <a:rPr lang="es-CL" dirty="0"/>
              <a:t>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L" sz="1400" b="1" dirty="0"/>
              <a:t>PROFESORA: MIRTA QUILODRAN MEDINA.</a:t>
            </a:r>
          </a:p>
          <a:p>
            <a:pPr algn="ctr"/>
            <a:r>
              <a:rPr lang="es-CL" sz="1400" b="1" dirty="0"/>
              <a:t>Asignatura ciencias naturales</a:t>
            </a:r>
          </a:p>
          <a:p>
            <a:pPr algn="ctr"/>
            <a:r>
              <a:rPr lang="es-CL" sz="1400" b="1" dirty="0"/>
              <a:t>Apoyo para guía n°8</a:t>
            </a:r>
          </a:p>
          <a:p>
            <a:pPr algn="ctr"/>
            <a:r>
              <a:rPr lang="es-CL" sz="1400" b="1" dirty="0"/>
              <a:t>Curso: 6°año A-B-C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4871">
            <a:off x="-1188883" y="-1007979"/>
            <a:ext cx="5852156" cy="64504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Mapa conceptual.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1930400"/>
            <a:ext cx="9646275" cy="45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EROSIONES NATURALES.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841" y="1930400"/>
            <a:ext cx="4886286" cy="4443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174" y="2143996"/>
            <a:ext cx="4593801" cy="35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EROSION ANTROPICA O CAUSADA POR EL SER HUMANO.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132583"/>
            <a:ext cx="3856029" cy="1619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2180208"/>
            <a:ext cx="3550146" cy="15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3954016"/>
            <a:ext cx="3888087" cy="1933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8" y="3954016"/>
            <a:ext cx="3550146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Otros tipos de Erosión.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108593"/>
            <a:ext cx="3616370" cy="322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05" y="1108592"/>
            <a:ext cx="2733675" cy="3228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560" y="1280043"/>
            <a:ext cx="3305175" cy="32124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20" y="4337567"/>
            <a:ext cx="2905125" cy="23945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645" y="4492487"/>
            <a:ext cx="2686050" cy="22396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256" y="4337567"/>
            <a:ext cx="3073745" cy="23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      Video en apoyo.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YOUTUVE </a:t>
            </a:r>
          </a:p>
          <a:p>
            <a:r>
              <a:rPr lang="es-CL" dirty="0"/>
              <a:t>https://www.youtube.com/watch?v=o15eF6F9NL4</a:t>
            </a:r>
          </a:p>
          <a:p>
            <a:r>
              <a:rPr lang="es-CL" dirty="0"/>
              <a:t>El suelo. Cuidamos la tierra | Videos Educativos para Niños</a:t>
            </a:r>
          </a:p>
          <a:p>
            <a:r>
              <a:rPr lang="es-CL" dirty="0">
                <a:hlinkClick r:id="rId2"/>
              </a:rPr>
              <a:t>https://www.youtube.com/watch?v=IYdHo18R7eo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5805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92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MATERIAL DE APOYO EROSION.</vt:lpstr>
      <vt:lpstr>                 Mapa conceptual.</vt:lpstr>
      <vt:lpstr>           EROSIONES NATURALES.</vt:lpstr>
      <vt:lpstr>EROSION ANTROPICA O CAUSADA POR EL SER HUMANO.</vt:lpstr>
      <vt:lpstr>                 Otros tipos de Erosión. </vt:lpstr>
      <vt:lpstr>                       Video en apoyo.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Maria Cristina M</cp:lastModifiedBy>
  <cp:revision>8</cp:revision>
  <dcterms:created xsi:type="dcterms:W3CDTF">2020-05-14T00:37:06Z</dcterms:created>
  <dcterms:modified xsi:type="dcterms:W3CDTF">2020-05-20T16:20:51Z</dcterms:modified>
</cp:coreProperties>
</file>