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3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LITOSFERA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18295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PROFESORA DE CIENCIAS NATURALES MIRTA QUILODRAN.</a:t>
            </a:r>
          </a:p>
          <a:p>
            <a:endParaRPr lang="es-CL" dirty="0"/>
          </a:p>
          <a:p>
            <a:r>
              <a:rPr lang="es-CL" dirty="0"/>
              <a:t>CURSO:6°AÑO A-B-C                         </a:t>
            </a:r>
          </a:p>
          <a:p>
            <a:r>
              <a:rPr lang="es-CL" dirty="0"/>
              <a:t>APOYO TEXTO ESCOLAS.</a:t>
            </a:r>
          </a:p>
          <a:p>
            <a:r>
              <a:rPr lang="es-CL" dirty="0"/>
              <a:t>PPT </a:t>
            </a:r>
          </a:p>
          <a:p>
            <a:r>
              <a:rPr lang="es-CL" dirty="0"/>
              <a:t>GUIAS</a:t>
            </a:r>
          </a:p>
          <a:p>
            <a:r>
              <a:rPr lang="es-CL" dirty="0"/>
              <a:t>VIDEO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692" y="1076813"/>
            <a:ext cx="597460" cy="7376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253" y="3249075"/>
            <a:ext cx="4179899" cy="25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1600" u="sng" dirty="0"/>
              <a:t>OBJETIVO</a:t>
            </a:r>
            <a:r>
              <a:rPr lang="es-CL" sz="1600" dirty="0"/>
              <a:t>: CONOCER LAS CARACTERISTICAS DE LA LITOSFERA ADEMAS DE COMPRENDER SU IMPORTANACIAEN EL DESARROLLO MDE LA VIDA Y PROPONER MEDIDAS DE CUIDADO.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5" y="2047741"/>
            <a:ext cx="6529587" cy="41212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562" y="2047741"/>
            <a:ext cx="4374860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0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IMAGEN DE EXPERIMENTO SOBRE LAS CAPAS DE LA LITOSFERA.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La </a:t>
            </a:r>
            <a:r>
              <a:rPr lang="es-CL" dirty="0" err="1"/>
              <a:t>geosfera</a:t>
            </a:r>
            <a:r>
              <a:rPr lang="es-CL" dirty="0"/>
              <a:t>, que corresponde a la porción de la Tierra que se encuentra formada principalmente por rocas y minerales y que representa casi la totalidad del planeta. Esta se divide en tres capas, tal como se muestra a continuación.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831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RECORDAR PARA NO OLVIDAR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8" y="1992647"/>
            <a:ext cx="5343527" cy="4267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1992647"/>
            <a:ext cx="53435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VIDEO YOUTUBE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ENLACE.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            ÉXITO ALUMNOS (AS)</a:t>
            </a:r>
          </a:p>
        </p:txBody>
      </p:sp>
    </p:spTree>
    <p:extLst>
      <p:ext uri="{BB962C8B-B14F-4D97-AF65-F5344CB8AC3E}">
        <p14:creationId xmlns:p14="http://schemas.microsoft.com/office/powerpoint/2010/main" val="640128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112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LITOSFERA </vt:lpstr>
      <vt:lpstr>OBJETIVO: CONOCER LAS CARACTERISTICAS DE LA LITOSFERA ADEMAS DE COMPRENDER SU IMPORTANACIAEN EL DESARROLLO MDE LA VIDA Y PROPONER MEDIDAS DE CUIDADO.</vt:lpstr>
      <vt:lpstr>IMAGEN DE EXPERIMENTO SOBRE LAS CAPAS DE LA LITOSFERA.</vt:lpstr>
      <vt:lpstr>RECORDAR PARA NO OLVIDAR</vt:lpstr>
      <vt:lpstr>VIDEO YOUTUBE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HIDROSFERA</dc:title>
  <dc:creator>Usuario1</dc:creator>
  <cp:lastModifiedBy>Maria Cristina M</cp:lastModifiedBy>
  <cp:revision>6</cp:revision>
  <dcterms:created xsi:type="dcterms:W3CDTF">2020-04-08T02:50:37Z</dcterms:created>
  <dcterms:modified xsi:type="dcterms:W3CDTF">2020-05-08T13:03:06Z</dcterms:modified>
</cp:coreProperties>
</file>