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HIDROSFERA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18295"/>
            <a:ext cx="9601196" cy="3318936"/>
          </a:xfrm>
        </p:spPr>
        <p:txBody>
          <a:bodyPr/>
          <a:lstStyle/>
          <a:p>
            <a:r>
              <a:rPr lang="es-CL" dirty="0"/>
              <a:t>PROFESORA DE CIENCIAS NATURALES MIRTA QUILODRAN.</a:t>
            </a:r>
          </a:p>
          <a:p>
            <a:endParaRPr lang="es-CL" dirty="0"/>
          </a:p>
          <a:p>
            <a:r>
              <a:rPr lang="es-CL" dirty="0"/>
              <a:t>CURSO:6°AÑO A-B-C </a:t>
            </a:r>
          </a:p>
          <a:p>
            <a:r>
              <a:rPr lang="es-CL" dirty="0"/>
              <a:t>APOYO TEXTO ESCOLAS.</a:t>
            </a:r>
          </a:p>
          <a:p>
            <a:r>
              <a:rPr lang="es-CL" dirty="0"/>
              <a:t>PPT </a:t>
            </a:r>
          </a:p>
          <a:p>
            <a:r>
              <a:rPr lang="es-CL" dirty="0"/>
              <a:t>GUIAS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692" y="1076813"/>
            <a:ext cx="597460" cy="7376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71" y="3194295"/>
            <a:ext cx="4984527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4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93" y="982131"/>
            <a:ext cx="9670365" cy="48937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0"/>
            <a:ext cx="9735947" cy="48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8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CAPAS DE LA TIERRA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638" y="2948321"/>
            <a:ext cx="6151666" cy="319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CAPAS DE LA ATMOSFERA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1" y="2524259"/>
            <a:ext cx="5776704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8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HIDROSFERA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890" y="2484606"/>
            <a:ext cx="5566130" cy="3735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020" y="2484606"/>
            <a:ext cx="4868148" cy="373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2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278153" cy="480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34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30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HIDROSFERA </vt:lpstr>
      <vt:lpstr>Presentación de PowerPoint</vt:lpstr>
      <vt:lpstr>RESUMEN</vt:lpstr>
      <vt:lpstr>CAPAS DE LA ATMOSFERA</vt:lpstr>
      <vt:lpstr>HIDROSFERA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HIDROSFERA</dc:title>
  <dc:creator>Usuario1</dc:creator>
  <cp:lastModifiedBy>Maria Cristina M</cp:lastModifiedBy>
  <cp:revision>3</cp:revision>
  <dcterms:created xsi:type="dcterms:W3CDTF">2020-04-08T02:50:37Z</dcterms:created>
  <dcterms:modified xsi:type="dcterms:W3CDTF">2020-04-30T16:26:31Z</dcterms:modified>
</cp:coreProperties>
</file>