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2" r:id="rId6"/>
    <p:sldId id="260" r:id="rId7"/>
    <p:sldId id="261"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4EB7E-7447-4A83-89CA-769B19AF9A37}" type="datetimeFigureOut">
              <a:rPr lang="es-CL" smtClean="0"/>
              <a:t>30-03-2020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DBB1C-49D2-4F2D-9691-06BC16F16FDF}" type="slidenum">
              <a:rPr lang="es-CL" smtClean="0"/>
              <a:t>‹Nº›</a:t>
            </a:fld>
            <a:endParaRPr lang="es-CL"/>
          </a:p>
        </p:txBody>
      </p:sp>
    </p:spTree>
    <p:extLst>
      <p:ext uri="{BB962C8B-B14F-4D97-AF65-F5344CB8AC3E}">
        <p14:creationId xmlns:p14="http://schemas.microsoft.com/office/powerpoint/2010/main" val="41492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50DBB1C-49D2-4F2D-9691-06BC16F16FDF}" type="slidenum">
              <a:rPr lang="es-CL" smtClean="0"/>
              <a:t>7</a:t>
            </a:fld>
            <a:endParaRPr lang="es-CL"/>
          </a:p>
        </p:txBody>
      </p:sp>
    </p:spTree>
    <p:extLst>
      <p:ext uri="{BB962C8B-B14F-4D97-AF65-F5344CB8AC3E}">
        <p14:creationId xmlns:p14="http://schemas.microsoft.com/office/powerpoint/2010/main" val="101742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C1A14-7D1D-497B-80DE-0FFD1158A6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037799A-2CBA-4FD3-A936-884B49180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2F76A2C-8C14-45F2-8935-7A2151FC8917}"/>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5" name="Marcador de pie de página 4">
            <a:extLst>
              <a:ext uri="{FF2B5EF4-FFF2-40B4-BE49-F238E27FC236}">
                <a16:creationId xmlns:a16="http://schemas.microsoft.com/office/drawing/2014/main" id="{B0ECD1AA-A89E-4CC1-8ABD-5D8E526F901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229E73B-A89B-4A66-9D3D-54D0084876AF}"/>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213155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8A609-5215-46A9-9A35-A81AA0433C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DEE4255-E2CA-4D1E-8BF2-E89144170FB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53F2621-0795-4B5E-9259-7344F905F7C9}"/>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5" name="Marcador de pie de página 4">
            <a:extLst>
              <a:ext uri="{FF2B5EF4-FFF2-40B4-BE49-F238E27FC236}">
                <a16:creationId xmlns:a16="http://schemas.microsoft.com/office/drawing/2014/main" id="{30C4B88F-08AD-46EF-891A-62AFF804675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37E75D6-E3B7-477A-B708-C0D5F2AE4B51}"/>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86251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9C875-F81B-49A2-8646-66FD0A0012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AD1BC03-BA4B-4D90-B056-49472417FCD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DD37830-F581-44DF-B5B5-FC16E4777CF9}"/>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5" name="Marcador de pie de página 4">
            <a:extLst>
              <a:ext uri="{FF2B5EF4-FFF2-40B4-BE49-F238E27FC236}">
                <a16:creationId xmlns:a16="http://schemas.microsoft.com/office/drawing/2014/main" id="{09117656-081F-45CE-B260-879C3F68C6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B9E227-FE9C-4E56-91C5-7E4CAEC31B60}"/>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35288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1075F-4CAF-4D66-98AA-AE7D43BE35C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2C034FF-5036-447B-8F44-99FCF2BBC0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FEF041B-539C-4DAC-9053-8AC7B04C30D2}"/>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5" name="Marcador de pie de página 4">
            <a:extLst>
              <a:ext uri="{FF2B5EF4-FFF2-40B4-BE49-F238E27FC236}">
                <a16:creationId xmlns:a16="http://schemas.microsoft.com/office/drawing/2014/main" id="{9AEC0CB1-A89D-41E2-A018-A7883930008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4E389A9-D491-42B7-BE0E-D1C0D185EF00}"/>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154878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DF7EB-B8DF-4019-9504-156F2D8F7D9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820CC89-CD9F-43AE-B7B5-D3892F441F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9CC69CF-D089-4207-86DF-71A46E891F6B}"/>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5" name="Marcador de pie de página 4">
            <a:extLst>
              <a:ext uri="{FF2B5EF4-FFF2-40B4-BE49-F238E27FC236}">
                <a16:creationId xmlns:a16="http://schemas.microsoft.com/office/drawing/2014/main" id="{635C92E1-D641-4629-BE3A-6A915E2814C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B30B5AA-B1FF-4A68-B474-3A8749B2394B}"/>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153957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331C5-0964-42AA-BA56-0EB0B8F055A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6869D4-A05E-49EF-9168-00A1A2854AF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B03380D-38E7-4D73-BE54-D0F71EDBEA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E755684-A259-4103-BA0D-01119F3C87B1}"/>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6" name="Marcador de pie de página 5">
            <a:extLst>
              <a:ext uri="{FF2B5EF4-FFF2-40B4-BE49-F238E27FC236}">
                <a16:creationId xmlns:a16="http://schemas.microsoft.com/office/drawing/2014/main" id="{4D9AF961-E5C5-4717-B98D-DDC6FBF9E66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B3E6598-9B77-47AE-8B49-327BD76DBA33}"/>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405804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3C27C-A28E-4D76-ACB7-3AAA15AB7FD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C767141-7DCF-45DD-B55C-BAB860AB8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FBD5E67-0E03-4599-A7E7-6612D9BC7D6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676170B-C488-4916-980D-36E6D319DB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B405F3-66D9-4272-8147-06B58063E96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6B491A3C-ADEA-4C18-BA9F-5C4562C4FD4A}"/>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8" name="Marcador de pie de página 7">
            <a:extLst>
              <a:ext uri="{FF2B5EF4-FFF2-40B4-BE49-F238E27FC236}">
                <a16:creationId xmlns:a16="http://schemas.microsoft.com/office/drawing/2014/main" id="{10B0819F-3354-47EC-BB70-2141FB3797F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BCB84CA-87A2-4337-884D-608481E4B33A}"/>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29963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5C8E7-2B59-4339-A445-D9FBD098317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4F348D7-0EC1-420E-9B2E-520288393E1E}"/>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4" name="Marcador de pie de página 3">
            <a:extLst>
              <a:ext uri="{FF2B5EF4-FFF2-40B4-BE49-F238E27FC236}">
                <a16:creationId xmlns:a16="http://schemas.microsoft.com/office/drawing/2014/main" id="{FE1F53EA-162D-411D-A23B-393ED195436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28F30D0-F119-40F6-87DA-5643EAC3C32F}"/>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338078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D56BE7-4094-48A9-94A6-CEF0905AD759}"/>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3" name="Marcador de pie de página 2">
            <a:extLst>
              <a:ext uri="{FF2B5EF4-FFF2-40B4-BE49-F238E27FC236}">
                <a16:creationId xmlns:a16="http://schemas.microsoft.com/office/drawing/2014/main" id="{D40BFBEF-22EF-47AA-ABEE-04BDA95B8D5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0707D8E-E4A5-458B-A751-0749F040D05A}"/>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83105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5AA9E-2F81-46B7-98C2-8C998A3C70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BFD47E7-EBF5-4678-85C9-5D69F3033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D7353BF-6B01-4C0D-8416-581FED051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28EE39-3C65-42B5-9583-CF2696A0FF1C}"/>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6" name="Marcador de pie de página 5">
            <a:extLst>
              <a:ext uri="{FF2B5EF4-FFF2-40B4-BE49-F238E27FC236}">
                <a16:creationId xmlns:a16="http://schemas.microsoft.com/office/drawing/2014/main" id="{DFEE8EBC-D016-4244-A9D8-07C7C98BB02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CB9488B-CF39-4C74-B644-20DE9B601DF9}"/>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15451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06733-6832-4930-B57A-DE1966D96D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6D02920-DA8A-4CAC-9E93-D0EC19CE1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8A60EB53-6152-448B-973A-198C4D163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AFEAB5-D551-4187-B9F7-53BC3765E9B0}"/>
              </a:ext>
            </a:extLst>
          </p:cNvPr>
          <p:cNvSpPr>
            <a:spLocks noGrp="1"/>
          </p:cNvSpPr>
          <p:nvPr>
            <p:ph type="dt" sz="half" idx="10"/>
          </p:nvPr>
        </p:nvSpPr>
        <p:spPr/>
        <p:txBody>
          <a:bodyPr/>
          <a:lstStyle/>
          <a:p>
            <a:fld id="{16F98A6F-13AF-415C-A0E8-B1AC24E55271}" type="datetimeFigureOut">
              <a:rPr lang="es-CL" smtClean="0"/>
              <a:t>30-03-2020</a:t>
            </a:fld>
            <a:endParaRPr lang="es-CL"/>
          </a:p>
        </p:txBody>
      </p:sp>
      <p:sp>
        <p:nvSpPr>
          <p:cNvPr id="6" name="Marcador de pie de página 5">
            <a:extLst>
              <a:ext uri="{FF2B5EF4-FFF2-40B4-BE49-F238E27FC236}">
                <a16:creationId xmlns:a16="http://schemas.microsoft.com/office/drawing/2014/main" id="{6445F284-2EEB-4CD2-9FC5-3A6722B00D0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FC3D4B3-177C-4D34-A079-67E72ABDC5E5}"/>
              </a:ext>
            </a:extLst>
          </p:cNvPr>
          <p:cNvSpPr>
            <a:spLocks noGrp="1"/>
          </p:cNvSpPr>
          <p:nvPr>
            <p:ph type="sldNum" sz="quarter" idx="12"/>
          </p:nvPr>
        </p:nvSpPr>
        <p:spPr/>
        <p:txBody>
          <a:bodyPr/>
          <a:lstStyle/>
          <a:p>
            <a:fld id="{6CAF3F12-39E3-44C7-BB76-512F8ACA5EB5}" type="slidenum">
              <a:rPr lang="es-CL" smtClean="0"/>
              <a:t>‹Nº›</a:t>
            </a:fld>
            <a:endParaRPr lang="es-CL"/>
          </a:p>
        </p:txBody>
      </p:sp>
    </p:spTree>
    <p:extLst>
      <p:ext uri="{BB962C8B-B14F-4D97-AF65-F5344CB8AC3E}">
        <p14:creationId xmlns:p14="http://schemas.microsoft.com/office/powerpoint/2010/main" val="280505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3288D1-10B1-4ECA-B397-393AF7A1A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D48AC65-45D0-47EF-A6FA-311C688F5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E779886-37F4-48B2-B3A2-EBE0B7A1C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98A6F-13AF-415C-A0E8-B1AC24E55271}" type="datetimeFigureOut">
              <a:rPr lang="es-CL" smtClean="0"/>
              <a:t>30-03-2020</a:t>
            </a:fld>
            <a:endParaRPr lang="es-CL"/>
          </a:p>
        </p:txBody>
      </p:sp>
      <p:sp>
        <p:nvSpPr>
          <p:cNvPr id="5" name="Marcador de pie de página 4">
            <a:extLst>
              <a:ext uri="{FF2B5EF4-FFF2-40B4-BE49-F238E27FC236}">
                <a16:creationId xmlns:a16="http://schemas.microsoft.com/office/drawing/2014/main" id="{9D25CFBD-84B3-40FF-8D2C-B89A3CE5B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5BE1E8B-4FA9-43B7-93BB-1C0802DB10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F3F12-39E3-44C7-BB76-512F8ACA5EB5}" type="slidenum">
              <a:rPr lang="es-CL" smtClean="0"/>
              <a:t>‹Nº›</a:t>
            </a:fld>
            <a:endParaRPr lang="es-CL"/>
          </a:p>
        </p:txBody>
      </p:sp>
    </p:spTree>
    <p:extLst>
      <p:ext uri="{BB962C8B-B14F-4D97-AF65-F5344CB8AC3E}">
        <p14:creationId xmlns:p14="http://schemas.microsoft.com/office/powerpoint/2010/main" val="410868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A021A-1380-45E5-B47A-62E0C74A2E8F}"/>
              </a:ext>
            </a:extLst>
          </p:cNvPr>
          <p:cNvSpPr>
            <a:spLocks noGrp="1"/>
          </p:cNvSpPr>
          <p:nvPr>
            <p:ph type="ctrTitle"/>
          </p:nvPr>
        </p:nvSpPr>
        <p:spPr>
          <a:xfrm>
            <a:off x="900332" y="1214438"/>
            <a:ext cx="10766474" cy="2387600"/>
          </a:xfrm>
        </p:spPr>
        <p:txBody>
          <a:bodyPr/>
          <a:lstStyle/>
          <a:p>
            <a:r>
              <a:rPr lang="es-CL" dirty="0">
                <a:latin typeface="Times New Roman" panose="02020603050405020304" pitchFamily="18" charset="0"/>
                <a:cs typeface="Times New Roman" panose="02020603050405020304" pitchFamily="18" charset="0"/>
              </a:rPr>
              <a:t>CAPAS DE LA ATMÓSFERA</a:t>
            </a:r>
          </a:p>
        </p:txBody>
      </p:sp>
      <p:sp>
        <p:nvSpPr>
          <p:cNvPr id="3" name="Subtítulo 2">
            <a:extLst>
              <a:ext uri="{FF2B5EF4-FFF2-40B4-BE49-F238E27FC236}">
                <a16:creationId xmlns:a16="http://schemas.microsoft.com/office/drawing/2014/main" id="{BBC07238-9D66-4E7F-830F-4B09F3C97710}"/>
              </a:ext>
            </a:extLst>
          </p:cNvPr>
          <p:cNvSpPr>
            <a:spLocks noGrp="1"/>
          </p:cNvSpPr>
          <p:nvPr>
            <p:ph type="subTitle" idx="1"/>
          </p:nvPr>
        </p:nvSpPr>
        <p:spPr/>
        <p:txBody>
          <a:bodyPr/>
          <a:lstStyle/>
          <a:p>
            <a:r>
              <a:rPr lang="es-CL" dirty="0"/>
              <a:t>Profesora Silvana Carreño</a:t>
            </a:r>
          </a:p>
          <a:p>
            <a:r>
              <a:rPr lang="es-CL" dirty="0"/>
              <a:t>Sexto año básico.</a:t>
            </a:r>
          </a:p>
          <a:p>
            <a:endParaRPr lang="es-CL" dirty="0"/>
          </a:p>
        </p:txBody>
      </p:sp>
    </p:spTree>
    <p:extLst>
      <p:ext uri="{BB962C8B-B14F-4D97-AF65-F5344CB8AC3E}">
        <p14:creationId xmlns:p14="http://schemas.microsoft.com/office/powerpoint/2010/main" val="269871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B3F6D-928E-4943-A62A-81574B420B23}"/>
              </a:ext>
            </a:extLst>
          </p:cNvPr>
          <p:cNvSpPr>
            <a:spLocks noGrp="1"/>
          </p:cNvSpPr>
          <p:nvPr>
            <p:ph type="title"/>
          </p:nvPr>
        </p:nvSpPr>
        <p:spPr/>
        <p:txBody>
          <a:bodyPr/>
          <a:lstStyle/>
          <a:p>
            <a:endParaRPr lang="es-CL"/>
          </a:p>
        </p:txBody>
      </p:sp>
      <p:pic>
        <p:nvPicPr>
          <p:cNvPr id="7" name="Marcador de contenido 6">
            <a:extLst>
              <a:ext uri="{FF2B5EF4-FFF2-40B4-BE49-F238E27FC236}">
                <a16:creationId xmlns:a16="http://schemas.microsoft.com/office/drawing/2014/main" id="{3F5FEEC4-F376-49D6-906E-F4977ED2C6A8}"/>
              </a:ext>
            </a:extLst>
          </p:cNvPr>
          <p:cNvPicPr>
            <a:picLocks noGrp="1" noChangeAspect="1"/>
          </p:cNvPicPr>
          <p:nvPr>
            <p:ph idx="1"/>
          </p:nvPr>
        </p:nvPicPr>
        <p:blipFill>
          <a:blip r:embed="rId3"/>
          <a:stretch>
            <a:fillRect/>
          </a:stretch>
        </p:blipFill>
        <p:spPr>
          <a:xfrm>
            <a:off x="351692" y="0"/>
            <a:ext cx="10041988" cy="6639951"/>
          </a:xfrm>
          <a:prstGeom prst="rect">
            <a:avLst/>
          </a:prstGeom>
        </p:spPr>
      </p:pic>
    </p:spTree>
    <p:extLst>
      <p:ext uri="{BB962C8B-B14F-4D97-AF65-F5344CB8AC3E}">
        <p14:creationId xmlns:p14="http://schemas.microsoft.com/office/powerpoint/2010/main" val="227862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8D3BAB-B657-498F-9BB6-21297C04C771}"/>
              </a:ext>
            </a:extLst>
          </p:cNvPr>
          <p:cNvSpPr>
            <a:spLocks noGrp="1"/>
          </p:cNvSpPr>
          <p:nvPr>
            <p:ph type="title"/>
          </p:nvPr>
        </p:nvSpPr>
        <p:spPr/>
        <p:txBody>
          <a:bodyPr/>
          <a:lstStyle/>
          <a:p>
            <a:endParaRPr lang="es-CL"/>
          </a:p>
        </p:txBody>
      </p:sp>
      <p:pic>
        <p:nvPicPr>
          <p:cNvPr id="4" name="Marcador de contenido 3">
            <a:extLst>
              <a:ext uri="{FF2B5EF4-FFF2-40B4-BE49-F238E27FC236}">
                <a16:creationId xmlns:a16="http://schemas.microsoft.com/office/drawing/2014/main" id="{804D6EDF-9992-4842-B8D2-4FC066DAFE7C}"/>
              </a:ext>
            </a:extLst>
          </p:cNvPr>
          <p:cNvPicPr>
            <a:picLocks noGrp="1" noChangeAspect="1"/>
          </p:cNvPicPr>
          <p:nvPr>
            <p:ph idx="1"/>
          </p:nvPr>
        </p:nvPicPr>
        <p:blipFill>
          <a:blip r:embed="rId3"/>
          <a:stretch>
            <a:fillRect/>
          </a:stretch>
        </p:blipFill>
        <p:spPr>
          <a:xfrm>
            <a:off x="323557" y="1825624"/>
            <a:ext cx="11030243" cy="5137883"/>
          </a:xfrm>
          <a:prstGeom prst="rect">
            <a:avLst/>
          </a:prstGeom>
        </p:spPr>
      </p:pic>
    </p:spTree>
    <p:extLst>
      <p:ext uri="{BB962C8B-B14F-4D97-AF65-F5344CB8AC3E}">
        <p14:creationId xmlns:p14="http://schemas.microsoft.com/office/powerpoint/2010/main" val="300569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8E657-2486-4F85-B254-CDBD3AC43E3A}"/>
              </a:ext>
            </a:extLst>
          </p:cNvPr>
          <p:cNvSpPr>
            <a:spLocks noGrp="1"/>
          </p:cNvSpPr>
          <p:nvPr>
            <p:ph type="title"/>
          </p:nvPr>
        </p:nvSpPr>
        <p:spPr>
          <a:xfrm>
            <a:off x="838200" y="365125"/>
            <a:ext cx="10064262" cy="5683983"/>
          </a:xfrm>
        </p:spPr>
        <p:txBody>
          <a:bodyPr>
            <a:normAutofit/>
          </a:bodyPr>
          <a:lstStyle/>
          <a:p>
            <a:pPr algn="just"/>
            <a:r>
              <a:rPr lang="es-CL" dirty="0">
                <a:latin typeface="Arial Narrow" panose="020B0606020202030204" pitchFamily="34" charset="0"/>
              </a:rPr>
              <a:t>Bajo la atmósfera se encuentra la biósfera e hidrósfera.</a:t>
            </a:r>
            <a:br>
              <a:rPr lang="es-CL" dirty="0">
                <a:latin typeface="Arial Narrow" panose="020B0606020202030204" pitchFamily="34" charset="0"/>
              </a:rPr>
            </a:br>
            <a:r>
              <a:rPr lang="es-ES" dirty="0">
                <a:latin typeface="Arial Narrow" panose="020B0606020202030204" pitchFamily="34" charset="0"/>
              </a:rPr>
              <a:t>La atmósfera protege la vida sobre la Tierra, absorbiendo gran parte de la radiación solar ultravioleta en la capa de ozono. Además, actúa como escudo protector contra los meteoritos, los cuales se desintegran en polvo a causa de la fricción que sufren al hacer contacto con el aire.</a:t>
            </a:r>
            <a:endParaRPr lang="es-CL" dirty="0">
              <a:latin typeface="Arial Narrow" panose="020B0606020202030204" pitchFamily="34" charset="0"/>
            </a:endParaRPr>
          </a:p>
        </p:txBody>
      </p:sp>
    </p:spTree>
    <p:extLst>
      <p:ext uri="{BB962C8B-B14F-4D97-AF65-F5344CB8AC3E}">
        <p14:creationId xmlns:p14="http://schemas.microsoft.com/office/powerpoint/2010/main" val="399572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90A3E-8AB5-4BC2-9A56-005FD9E096BA}"/>
              </a:ext>
            </a:extLst>
          </p:cNvPr>
          <p:cNvSpPr>
            <a:spLocks noGrp="1"/>
          </p:cNvSpPr>
          <p:nvPr>
            <p:ph type="title"/>
          </p:nvPr>
        </p:nvSpPr>
        <p:spPr/>
        <p:txBody>
          <a:bodyPr/>
          <a:lstStyle/>
          <a:p>
            <a:pPr algn="ctr"/>
            <a:r>
              <a:rPr lang="es-CL" dirty="0"/>
              <a:t>BIOSFERA</a:t>
            </a:r>
          </a:p>
        </p:txBody>
      </p:sp>
      <p:sp>
        <p:nvSpPr>
          <p:cNvPr id="3" name="Marcador de contenido 2">
            <a:extLst>
              <a:ext uri="{FF2B5EF4-FFF2-40B4-BE49-F238E27FC236}">
                <a16:creationId xmlns:a16="http://schemas.microsoft.com/office/drawing/2014/main" id="{D7AA1729-7CD3-4F6A-BD04-064F0811BD94}"/>
              </a:ext>
            </a:extLst>
          </p:cNvPr>
          <p:cNvSpPr>
            <a:spLocks noGrp="1"/>
          </p:cNvSpPr>
          <p:nvPr>
            <p:ph idx="1"/>
          </p:nvPr>
        </p:nvSpPr>
        <p:spPr/>
        <p:txBody>
          <a:bodyPr>
            <a:normAutofit/>
          </a:bodyPr>
          <a:lstStyle/>
          <a:p>
            <a:pPr algn="ctr"/>
            <a:r>
              <a:rPr lang="es-CL" sz="4400" dirty="0"/>
              <a:t>DONDE SE ENCUENTRAN LOS SERES VIVOS. DESDE EL FONDO DEL OCEANO HASTA 10 KMS  SOBRE EL MAR</a:t>
            </a:r>
          </a:p>
          <a:p>
            <a:pPr algn="ctr"/>
            <a:r>
              <a:rPr lang="es-CL" sz="4400" dirty="0"/>
              <a:t>ENCONTRAMOS DIFERENTES ECOSISTEMAS COMO: SABANA, DESIERTO, BOSQUES, TUNDRA.</a:t>
            </a:r>
          </a:p>
        </p:txBody>
      </p:sp>
    </p:spTree>
    <p:extLst>
      <p:ext uri="{BB962C8B-B14F-4D97-AF65-F5344CB8AC3E}">
        <p14:creationId xmlns:p14="http://schemas.microsoft.com/office/powerpoint/2010/main" val="341715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13BEA-9285-49B4-9870-6BC3A9B58371}"/>
              </a:ext>
            </a:extLst>
          </p:cNvPr>
          <p:cNvSpPr>
            <a:spLocks noGrp="1"/>
          </p:cNvSpPr>
          <p:nvPr>
            <p:ph type="ctrTitle"/>
          </p:nvPr>
        </p:nvSpPr>
        <p:spPr/>
        <p:txBody>
          <a:bodyPr/>
          <a:lstStyle/>
          <a:p>
            <a:endParaRPr lang="es-CL"/>
          </a:p>
        </p:txBody>
      </p:sp>
      <p:pic>
        <p:nvPicPr>
          <p:cNvPr id="4" name="Imagen 3">
            <a:extLst>
              <a:ext uri="{FF2B5EF4-FFF2-40B4-BE49-F238E27FC236}">
                <a16:creationId xmlns:a16="http://schemas.microsoft.com/office/drawing/2014/main" id="{E4E396DE-1F2C-4AEE-9A3B-A3E90AFF4169}"/>
              </a:ext>
            </a:extLst>
          </p:cNvPr>
          <p:cNvPicPr>
            <a:picLocks noChangeAspect="1"/>
          </p:cNvPicPr>
          <p:nvPr/>
        </p:nvPicPr>
        <p:blipFill>
          <a:blip r:embed="rId2"/>
          <a:stretch>
            <a:fillRect/>
          </a:stretch>
        </p:blipFill>
        <p:spPr>
          <a:xfrm>
            <a:off x="0" y="1673"/>
            <a:ext cx="12875342" cy="6854653"/>
          </a:xfrm>
          <a:prstGeom prst="rect">
            <a:avLst/>
          </a:prstGeom>
        </p:spPr>
      </p:pic>
    </p:spTree>
    <p:extLst>
      <p:ext uri="{BB962C8B-B14F-4D97-AF65-F5344CB8AC3E}">
        <p14:creationId xmlns:p14="http://schemas.microsoft.com/office/powerpoint/2010/main" val="133600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39EC2-31A2-4DB4-98FE-28B985C0EBD6}"/>
              </a:ext>
            </a:extLst>
          </p:cNvPr>
          <p:cNvSpPr>
            <a:spLocks noGrp="1"/>
          </p:cNvSpPr>
          <p:nvPr>
            <p:ph type="title"/>
          </p:nvPr>
        </p:nvSpPr>
        <p:spPr/>
        <p:txBody>
          <a:bodyPr>
            <a:normAutofit/>
          </a:bodyPr>
          <a:lstStyle/>
          <a:p>
            <a:pPr algn="ctr"/>
            <a:r>
              <a:rPr lang="es-CL" sz="7200" b="1" dirty="0"/>
              <a:t>HIDRÓSFERA</a:t>
            </a:r>
          </a:p>
        </p:txBody>
      </p:sp>
      <p:sp>
        <p:nvSpPr>
          <p:cNvPr id="3" name="Marcador de contenido 2">
            <a:extLst>
              <a:ext uri="{FF2B5EF4-FFF2-40B4-BE49-F238E27FC236}">
                <a16:creationId xmlns:a16="http://schemas.microsoft.com/office/drawing/2014/main" id="{692F239A-E035-46AA-97B1-117451514851}"/>
              </a:ext>
            </a:extLst>
          </p:cNvPr>
          <p:cNvSpPr>
            <a:spLocks noGrp="1"/>
          </p:cNvSpPr>
          <p:nvPr>
            <p:ph idx="1"/>
          </p:nvPr>
        </p:nvSpPr>
        <p:spPr>
          <a:xfrm>
            <a:off x="838199" y="1825625"/>
            <a:ext cx="10992729" cy="4351338"/>
          </a:xfrm>
        </p:spPr>
        <p:txBody>
          <a:bodyPr>
            <a:normAutofit lnSpcReduction="10000"/>
          </a:bodyPr>
          <a:lstStyle/>
          <a:p>
            <a:r>
              <a:rPr lang="es-CL" sz="4400" dirty="0">
                <a:latin typeface="Arial Narrow" panose="020B0606020202030204" pitchFamily="34" charset="0"/>
              </a:rPr>
              <a:t>ESTA AGUA LA ENCONTRAMOS EN ESTADO LIQUIDO, SOLIDO, GASEOSO.</a:t>
            </a:r>
          </a:p>
          <a:p>
            <a:r>
              <a:rPr lang="es-CL" sz="4400" dirty="0">
                <a:latin typeface="Arial Narrow" panose="020B0606020202030204" pitchFamily="34" charset="0"/>
              </a:rPr>
              <a:t>CUBRE ¾ PARTES DEL PLANETA</a:t>
            </a:r>
          </a:p>
          <a:p>
            <a:r>
              <a:rPr lang="es-CL" sz="4400" dirty="0">
                <a:latin typeface="Arial Narrow" panose="020B0606020202030204" pitchFamily="34" charset="0"/>
              </a:rPr>
              <a:t>SE DENOMINA CICLO DEL AGUA AL CIRCUITO QUE HACE EL AGUA EN TODO SU TRASLADO</a:t>
            </a:r>
          </a:p>
          <a:p>
            <a:r>
              <a:rPr lang="es-CL" sz="4400" dirty="0">
                <a:latin typeface="Arial Narrow" panose="020B0606020202030204" pitchFamily="34" charset="0"/>
              </a:rPr>
              <a:t>DESDE LAS CUMBRES AL MAR, PASANDO POR LOS ESTADOS DE LA MATERIA </a:t>
            </a:r>
          </a:p>
          <a:p>
            <a:endParaRPr lang="es-CL" dirty="0"/>
          </a:p>
        </p:txBody>
      </p:sp>
    </p:spTree>
    <p:extLst>
      <p:ext uri="{BB962C8B-B14F-4D97-AF65-F5344CB8AC3E}">
        <p14:creationId xmlns:p14="http://schemas.microsoft.com/office/powerpoint/2010/main" val="3885464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154</Words>
  <Application>Microsoft Office PowerPoint</Application>
  <PresentationFormat>Panorámica</PresentationFormat>
  <Paragraphs>13</Paragraphs>
  <Slides>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Arial Narrow</vt:lpstr>
      <vt:lpstr>Calibri</vt:lpstr>
      <vt:lpstr>Calibri Light</vt:lpstr>
      <vt:lpstr>Times New Roman</vt:lpstr>
      <vt:lpstr>Tema de Office</vt:lpstr>
      <vt:lpstr>CAPAS DE LA ATMÓSFERA</vt:lpstr>
      <vt:lpstr>Presentación de PowerPoint</vt:lpstr>
      <vt:lpstr>Presentación de PowerPoint</vt:lpstr>
      <vt:lpstr>Bajo la atmósfera se encuentra la biósfera e hidrósfera. La atmósfera protege la vida sobre la Tierra, absorbiendo gran parte de la radiación solar ultravioleta en la capa de ozono. Además, actúa como escudo protector contra los meteoritos, los cuales se desintegran en polvo a causa de la fricción que sufren al hacer contacto con el aire.</vt:lpstr>
      <vt:lpstr>BIOSFERA</vt:lpstr>
      <vt:lpstr>Presentación de PowerPoint</vt:lpstr>
      <vt:lpstr>HIDRÓSFERA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ramos carreño</dc:creator>
  <cp:lastModifiedBy>Maria Cristina M</cp:lastModifiedBy>
  <cp:revision>8</cp:revision>
  <dcterms:created xsi:type="dcterms:W3CDTF">2020-03-26T10:23:58Z</dcterms:created>
  <dcterms:modified xsi:type="dcterms:W3CDTF">2020-03-30T03:45:04Z</dcterms:modified>
</cp:coreProperties>
</file>