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4EC6FC41-C5ED-4C10-AF07-BA8593C955A7}">
          <p14:sldIdLst>
            <p14:sldId id="256"/>
            <p14:sldId id="259"/>
            <p14:sldId id="257"/>
          </p14:sldIdLst>
        </p14:section>
        <p14:section name="Sección sin título" id="{2916986C-78FC-4A0E-8CCC-348002DCF782}">
          <p14:sldIdLst>
            <p14:sldId id="258"/>
            <p14:sldId id="260"/>
            <p14:sldId id="261"/>
            <p14:sldId id="262"/>
            <p14:sldId id="263"/>
            <p14:sldId id="264"/>
            <p14:sldId id="265"/>
            <p14:sldId id="266"/>
            <p14:sldId id="2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25032D-C7BD-439E-9E70-D91EA019EE16}" type="datetimeFigureOut">
              <a:rPr lang="es-CL" smtClean="0"/>
              <a:t>23-03-2020</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2C511C-F8B8-4CFE-AF4E-0B9D9C9C6E2C}" type="slidenum">
              <a:rPr lang="es-CL" smtClean="0"/>
              <a:t>‹Nº›</a:t>
            </a:fld>
            <a:endParaRPr lang="es-CL"/>
          </a:p>
        </p:txBody>
      </p:sp>
    </p:spTree>
    <p:extLst>
      <p:ext uri="{BB962C8B-B14F-4D97-AF65-F5344CB8AC3E}">
        <p14:creationId xmlns:p14="http://schemas.microsoft.com/office/powerpoint/2010/main" val="2404526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872C511C-F8B8-4CFE-AF4E-0B9D9C9C6E2C}" type="slidenum">
              <a:rPr lang="es-CL" smtClean="0"/>
              <a:t>3</a:t>
            </a:fld>
            <a:endParaRPr lang="es-CL"/>
          </a:p>
        </p:txBody>
      </p:sp>
    </p:spTree>
    <p:extLst>
      <p:ext uri="{BB962C8B-B14F-4D97-AF65-F5344CB8AC3E}">
        <p14:creationId xmlns:p14="http://schemas.microsoft.com/office/powerpoint/2010/main" val="3049208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861BAE-35B3-4CB2-B048-F868385908F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A55BB4F0-AC2D-4358-8783-B6C05D2BF3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A8289009-157E-483E-AE64-01B2E714F1BF}"/>
              </a:ext>
            </a:extLst>
          </p:cNvPr>
          <p:cNvSpPr>
            <a:spLocks noGrp="1"/>
          </p:cNvSpPr>
          <p:nvPr>
            <p:ph type="dt" sz="half" idx="10"/>
          </p:nvPr>
        </p:nvSpPr>
        <p:spPr/>
        <p:txBody>
          <a:bodyPr/>
          <a:lstStyle/>
          <a:p>
            <a:fld id="{FB73FE47-2572-47F1-843F-737AF066AEAC}" type="datetimeFigureOut">
              <a:rPr lang="es-CL" smtClean="0"/>
              <a:t>23-03-2020</a:t>
            </a:fld>
            <a:endParaRPr lang="es-CL"/>
          </a:p>
        </p:txBody>
      </p:sp>
      <p:sp>
        <p:nvSpPr>
          <p:cNvPr id="5" name="Marcador de pie de página 4">
            <a:extLst>
              <a:ext uri="{FF2B5EF4-FFF2-40B4-BE49-F238E27FC236}">
                <a16:creationId xmlns:a16="http://schemas.microsoft.com/office/drawing/2014/main" id="{476B1B6D-DE22-400E-93C4-29757017C2F1}"/>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F382559-E220-4737-A71D-B95EAEFF0606}"/>
              </a:ext>
            </a:extLst>
          </p:cNvPr>
          <p:cNvSpPr>
            <a:spLocks noGrp="1"/>
          </p:cNvSpPr>
          <p:nvPr>
            <p:ph type="sldNum" sz="quarter" idx="12"/>
          </p:nvPr>
        </p:nvSpPr>
        <p:spPr/>
        <p:txBody>
          <a:bodyPr/>
          <a:lstStyle/>
          <a:p>
            <a:fld id="{C286AA32-031E-4D99-9641-E2F3208DFE81}" type="slidenum">
              <a:rPr lang="es-CL" smtClean="0"/>
              <a:t>‹Nº›</a:t>
            </a:fld>
            <a:endParaRPr lang="es-CL"/>
          </a:p>
        </p:txBody>
      </p:sp>
    </p:spTree>
    <p:extLst>
      <p:ext uri="{BB962C8B-B14F-4D97-AF65-F5344CB8AC3E}">
        <p14:creationId xmlns:p14="http://schemas.microsoft.com/office/powerpoint/2010/main" val="2601118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83FE0C-C90E-4AC9-9838-E8B0189660F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0012B7E6-6EAE-46AE-BBE7-4B0E35F6A99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E7731FD5-3A9E-4FC5-8214-541F5197913A}"/>
              </a:ext>
            </a:extLst>
          </p:cNvPr>
          <p:cNvSpPr>
            <a:spLocks noGrp="1"/>
          </p:cNvSpPr>
          <p:nvPr>
            <p:ph type="dt" sz="half" idx="10"/>
          </p:nvPr>
        </p:nvSpPr>
        <p:spPr/>
        <p:txBody>
          <a:bodyPr/>
          <a:lstStyle/>
          <a:p>
            <a:fld id="{FB73FE47-2572-47F1-843F-737AF066AEAC}" type="datetimeFigureOut">
              <a:rPr lang="es-CL" smtClean="0"/>
              <a:t>23-03-2020</a:t>
            </a:fld>
            <a:endParaRPr lang="es-CL"/>
          </a:p>
        </p:txBody>
      </p:sp>
      <p:sp>
        <p:nvSpPr>
          <p:cNvPr id="5" name="Marcador de pie de página 4">
            <a:extLst>
              <a:ext uri="{FF2B5EF4-FFF2-40B4-BE49-F238E27FC236}">
                <a16:creationId xmlns:a16="http://schemas.microsoft.com/office/drawing/2014/main" id="{5CE515B0-5DF1-4F89-B179-2D4CFFB14D50}"/>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151C922-C62C-4C36-918D-96F7694A1BC2}"/>
              </a:ext>
            </a:extLst>
          </p:cNvPr>
          <p:cNvSpPr>
            <a:spLocks noGrp="1"/>
          </p:cNvSpPr>
          <p:nvPr>
            <p:ph type="sldNum" sz="quarter" idx="12"/>
          </p:nvPr>
        </p:nvSpPr>
        <p:spPr/>
        <p:txBody>
          <a:bodyPr/>
          <a:lstStyle/>
          <a:p>
            <a:fld id="{C286AA32-031E-4D99-9641-E2F3208DFE81}" type="slidenum">
              <a:rPr lang="es-CL" smtClean="0"/>
              <a:t>‹Nº›</a:t>
            </a:fld>
            <a:endParaRPr lang="es-CL"/>
          </a:p>
        </p:txBody>
      </p:sp>
    </p:spTree>
    <p:extLst>
      <p:ext uri="{BB962C8B-B14F-4D97-AF65-F5344CB8AC3E}">
        <p14:creationId xmlns:p14="http://schemas.microsoft.com/office/powerpoint/2010/main" val="1348479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B06287C-8B80-4B60-9009-58B227B57A1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5EAD3EFE-57A4-401B-AE82-0B697626E28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B1E0C16-0BDB-4A09-89EB-91D34FA1FC32}"/>
              </a:ext>
            </a:extLst>
          </p:cNvPr>
          <p:cNvSpPr>
            <a:spLocks noGrp="1"/>
          </p:cNvSpPr>
          <p:nvPr>
            <p:ph type="dt" sz="half" idx="10"/>
          </p:nvPr>
        </p:nvSpPr>
        <p:spPr/>
        <p:txBody>
          <a:bodyPr/>
          <a:lstStyle/>
          <a:p>
            <a:fld id="{FB73FE47-2572-47F1-843F-737AF066AEAC}" type="datetimeFigureOut">
              <a:rPr lang="es-CL" smtClean="0"/>
              <a:t>23-03-2020</a:t>
            </a:fld>
            <a:endParaRPr lang="es-CL"/>
          </a:p>
        </p:txBody>
      </p:sp>
      <p:sp>
        <p:nvSpPr>
          <p:cNvPr id="5" name="Marcador de pie de página 4">
            <a:extLst>
              <a:ext uri="{FF2B5EF4-FFF2-40B4-BE49-F238E27FC236}">
                <a16:creationId xmlns:a16="http://schemas.microsoft.com/office/drawing/2014/main" id="{2FDDBD6C-5CA4-401F-B581-BD13D79C6B47}"/>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C848C4D-A09C-48DC-AD85-24F912504BA3}"/>
              </a:ext>
            </a:extLst>
          </p:cNvPr>
          <p:cNvSpPr>
            <a:spLocks noGrp="1"/>
          </p:cNvSpPr>
          <p:nvPr>
            <p:ph type="sldNum" sz="quarter" idx="12"/>
          </p:nvPr>
        </p:nvSpPr>
        <p:spPr/>
        <p:txBody>
          <a:bodyPr/>
          <a:lstStyle/>
          <a:p>
            <a:fld id="{C286AA32-031E-4D99-9641-E2F3208DFE81}" type="slidenum">
              <a:rPr lang="es-CL" smtClean="0"/>
              <a:t>‹Nº›</a:t>
            </a:fld>
            <a:endParaRPr lang="es-CL"/>
          </a:p>
        </p:txBody>
      </p:sp>
    </p:spTree>
    <p:extLst>
      <p:ext uri="{BB962C8B-B14F-4D97-AF65-F5344CB8AC3E}">
        <p14:creationId xmlns:p14="http://schemas.microsoft.com/office/powerpoint/2010/main" val="3659413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25E608-67D6-4585-8CD7-A4EEC138F51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AAD208E7-609D-45FA-B9F5-5B93F370DA2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DBB7D69-490B-4234-AC9A-48FA82A2F554}"/>
              </a:ext>
            </a:extLst>
          </p:cNvPr>
          <p:cNvSpPr>
            <a:spLocks noGrp="1"/>
          </p:cNvSpPr>
          <p:nvPr>
            <p:ph type="dt" sz="half" idx="10"/>
          </p:nvPr>
        </p:nvSpPr>
        <p:spPr/>
        <p:txBody>
          <a:bodyPr/>
          <a:lstStyle/>
          <a:p>
            <a:fld id="{FB73FE47-2572-47F1-843F-737AF066AEAC}" type="datetimeFigureOut">
              <a:rPr lang="es-CL" smtClean="0"/>
              <a:t>23-03-2020</a:t>
            </a:fld>
            <a:endParaRPr lang="es-CL"/>
          </a:p>
        </p:txBody>
      </p:sp>
      <p:sp>
        <p:nvSpPr>
          <p:cNvPr id="5" name="Marcador de pie de página 4">
            <a:extLst>
              <a:ext uri="{FF2B5EF4-FFF2-40B4-BE49-F238E27FC236}">
                <a16:creationId xmlns:a16="http://schemas.microsoft.com/office/drawing/2014/main" id="{3F66DAF4-EA78-4309-BE12-5BC081154526}"/>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E0271B3-93A5-4632-8528-F41A0B6DD35B}"/>
              </a:ext>
            </a:extLst>
          </p:cNvPr>
          <p:cNvSpPr>
            <a:spLocks noGrp="1"/>
          </p:cNvSpPr>
          <p:nvPr>
            <p:ph type="sldNum" sz="quarter" idx="12"/>
          </p:nvPr>
        </p:nvSpPr>
        <p:spPr/>
        <p:txBody>
          <a:bodyPr/>
          <a:lstStyle/>
          <a:p>
            <a:fld id="{C286AA32-031E-4D99-9641-E2F3208DFE81}" type="slidenum">
              <a:rPr lang="es-CL" smtClean="0"/>
              <a:t>‹Nº›</a:t>
            </a:fld>
            <a:endParaRPr lang="es-CL"/>
          </a:p>
        </p:txBody>
      </p:sp>
    </p:spTree>
    <p:extLst>
      <p:ext uri="{BB962C8B-B14F-4D97-AF65-F5344CB8AC3E}">
        <p14:creationId xmlns:p14="http://schemas.microsoft.com/office/powerpoint/2010/main" val="1346605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A35715-3A1F-44C1-B567-168570B96E4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E10148C5-14D1-4ACB-BF54-645A6122DD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DA31A40-210F-40CE-B174-9E071EF25683}"/>
              </a:ext>
            </a:extLst>
          </p:cNvPr>
          <p:cNvSpPr>
            <a:spLocks noGrp="1"/>
          </p:cNvSpPr>
          <p:nvPr>
            <p:ph type="dt" sz="half" idx="10"/>
          </p:nvPr>
        </p:nvSpPr>
        <p:spPr/>
        <p:txBody>
          <a:bodyPr/>
          <a:lstStyle/>
          <a:p>
            <a:fld id="{FB73FE47-2572-47F1-843F-737AF066AEAC}" type="datetimeFigureOut">
              <a:rPr lang="es-CL" smtClean="0"/>
              <a:t>23-03-2020</a:t>
            </a:fld>
            <a:endParaRPr lang="es-CL"/>
          </a:p>
        </p:txBody>
      </p:sp>
      <p:sp>
        <p:nvSpPr>
          <p:cNvPr id="5" name="Marcador de pie de página 4">
            <a:extLst>
              <a:ext uri="{FF2B5EF4-FFF2-40B4-BE49-F238E27FC236}">
                <a16:creationId xmlns:a16="http://schemas.microsoft.com/office/drawing/2014/main" id="{28A42AD2-3108-41C0-A168-0A947B373A37}"/>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357B0203-569C-417D-A8E4-DA70BA5A65B3}"/>
              </a:ext>
            </a:extLst>
          </p:cNvPr>
          <p:cNvSpPr>
            <a:spLocks noGrp="1"/>
          </p:cNvSpPr>
          <p:nvPr>
            <p:ph type="sldNum" sz="quarter" idx="12"/>
          </p:nvPr>
        </p:nvSpPr>
        <p:spPr/>
        <p:txBody>
          <a:bodyPr/>
          <a:lstStyle/>
          <a:p>
            <a:fld id="{C286AA32-031E-4D99-9641-E2F3208DFE81}" type="slidenum">
              <a:rPr lang="es-CL" smtClean="0"/>
              <a:t>‹Nº›</a:t>
            </a:fld>
            <a:endParaRPr lang="es-CL"/>
          </a:p>
        </p:txBody>
      </p:sp>
    </p:spTree>
    <p:extLst>
      <p:ext uri="{BB962C8B-B14F-4D97-AF65-F5344CB8AC3E}">
        <p14:creationId xmlns:p14="http://schemas.microsoft.com/office/powerpoint/2010/main" val="2216040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6D3ECE-483B-4910-A135-DB3711DD289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FB74B916-EDC1-44B8-A477-39152F6EBE8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D413292F-4B8C-4C49-9829-89945A83759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E500A4F5-1F90-45A6-88CC-30F807D3FF47}"/>
              </a:ext>
            </a:extLst>
          </p:cNvPr>
          <p:cNvSpPr>
            <a:spLocks noGrp="1"/>
          </p:cNvSpPr>
          <p:nvPr>
            <p:ph type="dt" sz="half" idx="10"/>
          </p:nvPr>
        </p:nvSpPr>
        <p:spPr/>
        <p:txBody>
          <a:bodyPr/>
          <a:lstStyle/>
          <a:p>
            <a:fld id="{FB73FE47-2572-47F1-843F-737AF066AEAC}" type="datetimeFigureOut">
              <a:rPr lang="es-CL" smtClean="0"/>
              <a:t>23-03-2020</a:t>
            </a:fld>
            <a:endParaRPr lang="es-CL"/>
          </a:p>
        </p:txBody>
      </p:sp>
      <p:sp>
        <p:nvSpPr>
          <p:cNvPr id="6" name="Marcador de pie de página 5">
            <a:extLst>
              <a:ext uri="{FF2B5EF4-FFF2-40B4-BE49-F238E27FC236}">
                <a16:creationId xmlns:a16="http://schemas.microsoft.com/office/drawing/2014/main" id="{ABB72A8E-1F73-47E4-A08C-A04CEB3A2156}"/>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1F7A2356-D7F0-4D8E-9D1A-C083D86B78E2}"/>
              </a:ext>
            </a:extLst>
          </p:cNvPr>
          <p:cNvSpPr>
            <a:spLocks noGrp="1"/>
          </p:cNvSpPr>
          <p:nvPr>
            <p:ph type="sldNum" sz="quarter" idx="12"/>
          </p:nvPr>
        </p:nvSpPr>
        <p:spPr/>
        <p:txBody>
          <a:bodyPr/>
          <a:lstStyle/>
          <a:p>
            <a:fld id="{C286AA32-031E-4D99-9641-E2F3208DFE81}" type="slidenum">
              <a:rPr lang="es-CL" smtClean="0"/>
              <a:t>‹Nº›</a:t>
            </a:fld>
            <a:endParaRPr lang="es-CL"/>
          </a:p>
        </p:txBody>
      </p:sp>
    </p:spTree>
    <p:extLst>
      <p:ext uri="{BB962C8B-B14F-4D97-AF65-F5344CB8AC3E}">
        <p14:creationId xmlns:p14="http://schemas.microsoft.com/office/powerpoint/2010/main" val="477977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AD6539-96A7-4E7A-9712-3EE499E1066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8A960F3F-D926-4D98-A7F8-F20DE0097E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DF88FF1-BFD1-4399-8DFC-E2B3F18DED7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4BA10FCF-17E3-4A5E-903C-AC90AD2573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2CD5AF8-EFB0-4FEA-93AD-CCD968183BF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23A1BD85-3003-4D3C-B385-964F1B0464A9}"/>
              </a:ext>
            </a:extLst>
          </p:cNvPr>
          <p:cNvSpPr>
            <a:spLocks noGrp="1"/>
          </p:cNvSpPr>
          <p:nvPr>
            <p:ph type="dt" sz="half" idx="10"/>
          </p:nvPr>
        </p:nvSpPr>
        <p:spPr/>
        <p:txBody>
          <a:bodyPr/>
          <a:lstStyle/>
          <a:p>
            <a:fld id="{FB73FE47-2572-47F1-843F-737AF066AEAC}" type="datetimeFigureOut">
              <a:rPr lang="es-CL" smtClean="0"/>
              <a:t>23-03-2020</a:t>
            </a:fld>
            <a:endParaRPr lang="es-CL"/>
          </a:p>
        </p:txBody>
      </p:sp>
      <p:sp>
        <p:nvSpPr>
          <p:cNvPr id="8" name="Marcador de pie de página 7">
            <a:extLst>
              <a:ext uri="{FF2B5EF4-FFF2-40B4-BE49-F238E27FC236}">
                <a16:creationId xmlns:a16="http://schemas.microsoft.com/office/drawing/2014/main" id="{34DDD644-167D-48F6-8E5D-18DAF2C9F778}"/>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5B15B4C3-6A97-46A6-8FC0-1750DE5ECADF}"/>
              </a:ext>
            </a:extLst>
          </p:cNvPr>
          <p:cNvSpPr>
            <a:spLocks noGrp="1"/>
          </p:cNvSpPr>
          <p:nvPr>
            <p:ph type="sldNum" sz="quarter" idx="12"/>
          </p:nvPr>
        </p:nvSpPr>
        <p:spPr/>
        <p:txBody>
          <a:bodyPr/>
          <a:lstStyle/>
          <a:p>
            <a:fld id="{C286AA32-031E-4D99-9641-E2F3208DFE81}" type="slidenum">
              <a:rPr lang="es-CL" smtClean="0"/>
              <a:t>‹Nº›</a:t>
            </a:fld>
            <a:endParaRPr lang="es-CL"/>
          </a:p>
        </p:txBody>
      </p:sp>
    </p:spTree>
    <p:extLst>
      <p:ext uri="{BB962C8B-B14F-4D97-AF65-F5344CB8AC3E}">
        <p14:creationId xmlns:p14="http://schemas.microsoft.com/office/powerpoint/2010/main" val="2594637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5CC4F7-0BA7-4DBF-BD48-6AA7915C4B6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AD9EE32F-BA80-4AAC-BD0A-DCCFBAF26525}"/>
              </a:ext>
            </a:extLst>
          </p:cNvPr>
          <p:cNvSpPr>
            <a:spLocks noGrp="1"/>
          </p:cNvSpPr>
          <p:nvPr>
            <p:ph type="dt" sz="half" idx="10"/>
          </p:nvPr>
        </p:nvSpPr>
        <p:spPr/>
        <p:txBody>
          <a:bodyPr/>
          <a:lstStyle/>
          <a:p>
            <a:fld id="{FB73FE47-2572-47F1-843F-737AF066AEAC}" type="datetimeFigureOut">
              <a:rPr lang="es-CL" smtClean="0"/>
              <a:t>23-03-2020</a:t>
            </a:fld>
            <a:endParaRPr lang="es-CL"/>
          </a:p>
        </p:txBody>
      </p:sp>
      <p:sp>
        <p:nvSpPr>
          <p:cNvPr id="4" name="Marcador de pie de página 3">
            <a:extLst>
              <a:ext uri="{FF2B5EF4-FFF2-40B4-BE49-F238E27FC236}">
                <a16:creationId xmlns:a16="http://schemas.microsoft.com/office/drawing/2014/main" id="{1C96B90C-E723-456C-B8B2-CEE914EFEE59}"/>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B7CE362C-BD85-4EFD-97EC-5CB6F0EDE2C9}"/>
              </a:ext>
            </a:extLst>
          </p:cNvPr>
          <p:cNvSpPr>
            <a:spLocks noGrp="1"/>
          </p:cNvSpPr>
          <p:nvPr>
            <p:ph type="sldNum" sz="quarter" idx="12"/>
          </p:nvPr>
        </p:nvSpPr>
        <p:spPr/>
        <p:txBody>
          <a:bodyPr/>
          <a:lstStyle/>
          <a:p>
            <a:fld id="{C286AA32-031E-4D99-9641-E2F3208DFE81}" type="slidenum">
              <a:rPr lang="es-CL" smtClean="0"/>
              <a:t>‹Nº›</a:t>
            </a:fld>
            <a:endParaRPr lang="es-CL"/>
          </a:p>
        </p:txBody>
      </p:sp>
    </p:spTree>
    <p:extLst>
      <p:ext uri="{BB962C8B-B14F-4D97-AF65-F5344CB8AC3E}">
        <p14:creationId xmlns:p14="http://schemas.microsoft.com/office/powerpoint/2010/main" val="1233064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526672D-94CE-423D-9C77-0AB4050F4C1F}"/>
              </a:ext>
            </a:extLst>
          </p:cNvPr>
          <p:cNvSpPr>
            <a:spLocks noGrp="1"/>
          </p:cNvSpPr>
          <p:nvPr>
            <p:ph type="dt" sz="half" idx="10"/>
          </p:nvPr>
        </p:nvSpPr>
        <p:spPr/>
        <p:txBody>
          <a:bodyPr/>
          <a:lstStyle/>
          <a:p>
            <a:fld id="{FB73FE47-2572-47F1-843F-737AF066AEAC}" type="datetimeFigureOut">
              <a:rPr lang="es-CL" smtClean="0"/>
              <a:t>23-03-2020</a:t>
            </a:fld>
            <a:endParaRPr lang="es-CL"/>
          </a:p>
        </p:txBody>
      </p:sp>
      <p:sp>
        <p:nvSpPr>
          <p:cNvPr id="3" name="Marcador de pie de página 2">
            <a:extLst>
              <a:ext uri="{FF2B5EF4-FFF2-40B4-BE49-F238E27FC236}">
                <a16:creationId xmlns:a16="http://schemas.microsoft.com/office/drawing/2014/main" id="{5EF92FBB-2583-4FD8-9F50-C2CB4B848A2A}"/>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496005C0-C3AC-47D9-916F-E49629592112}"/>
              </a:ext>
            </a:extLst>
          </p:cNvPr>
          <p:cNvSpPr>
            <a:spLocks noGrp="1"/>
          </p:cNvSpPr>
          <p:nvPr>
            <p:ph type="sldNum" sz="quarter" idx="12"/>
          </p:nvPr>
        </p:nvSpPr>
        <p:spPr/>
        <p:txBody>
          <a:bodyPr/>
          <a:lstStyle/>
          <a:p>
            <a:fld id="{C286AA32-031E-4D99-9641-E2F3208DFE81}" type="slidenum">
              <a:rPr lang="es-CL" smtClean="0"/>
              <a:t>‹Nº›</a:t>
            </a:fld>
            <a:endParaRPr lang="es-CL"/>
          </a:p>
        </p:txBody>
      </p:sp>
    </p:spTree>
    <p:extLst>
      <p:ext uri="{BB962C8B-B14F-4D97-AF65-F5344CB8AC3E}">
        <p14:creationId xmlns:p14="http://schemas.microsoft.com/office/powerpoint/2010/main" val="1360588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9A01EF-5C38-4CEE-86E5-02B6D6BE96D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3BFCF425-B795-42F1-9055-F2AE284B3F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DB8940ED-BCF8-4424-A910-48E3FA3284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EF53C0B-3B3A-4EC5-BC76-B2EC9AFC4F45}"/>
              </a:ext>
            </a:extLst>
          </p:cNvPr>
          <p:cNvSpPr>
            <a:spLocks noGrp="1"/>
          </p:cNvSpPr>
          <p:nvPr>
            <p:ph type="dt" sz="half" idx="10"/>
          </p:nvPr>
        </p:nvSpPr>
        <p:spPr/>
        <p:txBody>
          <a:bodyPr/>
          <a:lstStyle/>
          <a:p>
            <a:fld id="{FB73FE47-2572-47F1-843F-737AF066AEAC}" type="datetimeFigureOut">
              <a:rPr lang="es-CL" smtClean="0"/>
              <a:t>23-03-2020</a:t>
            </a:fld>
            <a:endParaRPr lang="es-CL"/>
          </a:p>
        </p:txBody>
      </p:sp>
      <p:sp>
        <p:nvSpPr>
          <p:cNvPr id="6" name="Marcador de pie de página 5">
            <a:extLst>
              <a:ext uri="{FF2B5EF4-FFF2-40B4-BE49-F238E27FC236}">
                <a16:creationId xmlns:a16="http://schemas.microsoft.com/office/drawing/2014/main" id="{175386BF-FAA8-4203-8BE2-B45D551FEA31}"/>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46D94F34-8DDB-4F02-A8A2-B78C1FC326C5}"/>
              </a:ext>
            </a:extLst>
          </p:cNvPr>
          <p:cNvSpPr>
            <a:spLocks noGrp="1"/>
          </p:cNvSpPr>
          <p:nvPr>
            <p:ph type="sldNum" sz="quarter" idx="12"/>
          </p:nvPr>
        </p:nvSpPr>
        <p:spPr/>
        <p:txBody>
          <a:bodyPr/>
          <a:lstStyle/>
          <a:p>
            <a:fld id="{C286AA32-031E-4D99-9641-E2F3208DFE81}" type="slidenum">
              <a:rPr lang="es-CL" smtClean="0"/>
              <a:t>‹Nº›</a:t>
            </a:fld>
            <a:endParaRPr lang="es-CL"/>
          </a:p>
        </p:txBody>
      </p:sp>
    </p:spTree>
    <p:extLst>
      <p:ext uri="{BB962C8B-B14F-4D97-AF65-F5344CB8AC3E}">
        <p14:creationId xmlns:p14="http://schemas.microsoft.com/office/powerpoint/2010/main" val="1223013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2CE768-1526-4C22-A82B-1B8991632E2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4DF33666-9506-4AAB-8C5D-0014E60279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120B271C-A2D2-4DC0-B421-38E411FB5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4C649BE-E735-4C16-8FC1-77D7AC50E62B}"/>
              </a:ext>
            </a:extLst>
          </p:cNvPr>
          <p:cNvSpPr>
            <a:spLocks noGrp="1"/>
          </p:cNvSpPr>
          <p:nvPr>
            <p:ph type="dt" sz="half" idx="10"/>
          </p:nvPr>
        </p:nvSpPr>
        <p:spPr/>
        <p:txBody>
          <a:bodyPr/>
          <a:lstStyle/>
          <a:p>
            <a:fld id="{FB73FE47-2572-47F1-843F-737AF066AEAC}" type="datetimeFigureOut">
              <a:rPr lang="es-CL" smtClean="0"/>
              <a:t>23-03-2020</a:t>
            </a:fld>
            <a:endParaRPr lang="es-CL"/>
          </a:p>
        </p:txBody>
      </p:sp>
      <p:sp>
        <p:nvSpPr>
          <p:cNvPr id="6" name="Marcador de pie de página 5">
            <a:extLst>
              <a:ext uri="{FF2B5EF4-FFF2-40B4-BE49-F238E27FC236}">
                <a16:creationId xmlns:a16="http://schemas.microsoft.com/office/drawing/2014/main" id="{D2CFF853-BEBF-415B-BF6E-75962DCB3E32}"/>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E5A15B11-AC64-4189-B2DD-E058BAE946EE}"/>
              </a:ext>
            </a:extLst>
          </p:cNvPr>
          <p:cNvSpPr>
            <a:spLocks noGrp="1"/>
          </p:cNvSpPr>
          <p:nvPr>
            <p:ph type="sldNum" sz="quarter" idx="12"/>
          </p:nvPr>
        </p:nvSpPr>
        <p:spPr/>
        <p:txBody>
          <a:bodyPr/>
          <a:lstStyle/>
          <a:p>
            <a:fld id="{C286AA32-031E-4D99-9641-E2F3208DFE81}" type="slidenum">
              <a:rPr lang="es-CL" smtClean="0"/>
              <a:t>‹Nº›</a:t>
            </a:fld>
            <a:endParaRPr lang="es-CL"/>
          </a:p>
        </p:txBody>
      </p:sp>
    </p:spTree>
    <p:extLst>
      <p:ext uri="{BB962C8B-B14F-4D97-AF65-F5344CB8AC3E}">
        <p14:creationId xmlns:p14="http://schemas.microsoft.com/office/powerpoint/2010/main" val="2745858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FC8148B-A168-4E82-826E-FD8469043E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BA60CBB1-4C9C-4C53-9B21-64FC479C11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F8D11D9-802B-4940-A9EE-E8415114BE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73FE47-2572-47F1-843F-737AF066AEAC}" type="datetimeFigureOut">
              <a:rPr lang="es-CL" smtClean="0"/>
              <a:t>23-03-2020</a:t>
            </a:fld>
            <a:endParaRPr lang="es-CL"/>
          </a:p>
        </p:txBody>
      </p:sp>
      <p:sp>
        <p:nvSpPr>
          <p:cNvPr id="5" name="Marcador de pie de página 4">
            <a:extLst>
              <a:ext uri="{FF2B5EF4-FFF2-40B4-BE49-F238E27FC236}">
                <a16:creationId xmlns:a16="http://schemas.microsoft.com/office/drawing/2014/main" id="{6C4FCDF3-DC78-40F8-9B37-FB28E77672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B8F6ABCA-8CD7-4CC6-9840-C3DAC320B7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86AA32-031E-4D99-9641-E2F3208DFE81}" type="slidenum">
              <a:rPr lang="es-CL" smtClean="0"/>
              <a:t>‹Nº›</a:t>
            </a:fld>
            <a:endParaRPr lang="es-CL"/>
          </a:p>
        </p:txBody>
      </p:sp>
    </p:spTree>
    <p:extLst>
      <p:ext uri="{BB962C8B-B14F-4D97-AF65-F5344CB8AC3E}">
        <p14:creationId xmlns:p14="http://schemas.microsoft.com/office/powerpoint/2010/main" val="2731818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mailto:silvana.carreno@colegio-mineralelteniente.cl"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C475749F-F487-4EFB-ABC7-C1359590E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263A043-C991-4D65-9E9D-839CD55710D9}"/>
              </a:ext>
            </a:extLst>
          </p:cNvPr>
          <p:cNvSpPr>
            <a:spLocks noGrp="1"/>
          </p:cNvSpPr>
          <p:nvPr>
            <p:ph type="ctrTitle"/>
          </p:nvPr>
        </p:nvSpPr>
        <p:spPr>
          <a:xfrm>
            <a:off x="7180028" y="3376123"/>
            <a:ext cx="4515147" cy="1529232"/>
          </a:xfrm>
        </p:spPr>
        <p:txBody>
          <a:bodyPr>
            <a:normAutofit fontScale="90000"/>
          </a:bodyPr>
          <a:lstStyle/>
          <a:p>
            <a:r>
              <a:rPr lang="es-CL" sz="4100" b="1" dirty="0">
                <a:latin typeface="Times New Roman" panose="02020603050405020304" pitchFamily="18" charset="0"/>
                <a:cs typeface="Times New Roman" panose="02020603050405020304" pitchFamily="18" charset="0"/>
              </a:rPr>
              <a:t>LOS COMPONENTES DE LA TIERRA</a:t>
            </a:r>
          </a:p>
        </p:txBody>
      </p:sp>
      <p:sp>
        <p:nvSpPr>
          <p:cNvPr id="6" name="Subtítulo 5">
            <a:extLst>
              <a:ext uri="{FF2B5EF4-FFF2-40B4-BE49-F238E27FC236}">
                <a16:creationId xmlns:a16="http://schemas.microsoft.com/office/drawing/2014/main" id="{C21ED2CA-B785-49B6-9240-75340CF0BE29}"/>
              </a:ext>
            </a:extLst>
          </p:cNvPr>
          <p:cNvSpPr>
            <a:spLocks noGrp="1"/>
          </p:cNvSpPr>
          <p:nvPr>
            <p:ph type="subTitle" idx="1"/>
          </p:nvPr>
        </p:nvSpPr>
        <p:spPr>
          <a:xfrm>
            <a:off x="7529886" y="4905356"/>
            <a:ext cx="4165290" cy="617620"/>
          </a:xfrm>
        </p:spPr>
        <p:txBody>
          <a:bodyPr>
            <a:normAutofit/>
          </a:bodyPr>
          <a:lstStyle/>
          <a:p>
            <a:pPr algn="r"/>
            <a:endParaRPr lang="es-CL"/>
          </a:p>
        </p:txBody>
      </p:sp>
      <p:pic>
        <p:nvPicPr>
          <p:cNvPr id="4" name="Imagen 3">
            <a:extLst>
              <a:ext uri="{FF2B5EF4-FFF2-40B4-BE49-F238E27FC236}">
                <a16:creationId xmlns:a16="http://schemas.microsoft.com/office/drawing/2014/main" id="{08D13783-C2AE-4635-96DA-6BB077D8BBF4}"/>
              </a:ext>
            </a:extLst>
          </p:cNvPr>
          <p:cNvPicPr>
            <a:picLocks noChangeAspect="1"/>
          </p:cNvPicPr>
          <p:nvPr/>
        </p:nvPicPr>
        <p:blipFill rotWithShape="1">
          <a:blip r:embed="rId2"/>
          <a:srcRect l="7739"/>
          <a:stretch/>
        </p:blipFill>
        <p:spPr>
          <a:xfrm>
            <a:off x="-2192" y="10"/>
            <a:ext cx="8436340" cy="6857990"/>
          </a:xfrm>
          <a:custGeom>
            <a:avLst/>
            <a:gdLst/>
            <a:ahLst/>
            <a:cxnLst/>
            <a:rect l="l" t="t" r="r" b="b"/>
            <a:pathLst>
              <a:path w="8436340" h="6858000">
                <a:moveTo>
                  <a:pt x="6950358" y="3911316"/>
                </a:moveTo>
                <a:lnTo>
                  <a:pt x="6950358" y="3925503"/>
                </a:lnTo>
                <a:lnTo>
                  <a:pt x="6948404" y="3918409"/>
                </a:lnTo>
                <a:close/>
                <a:moveTo>
                  <a:pt x="890899" y="2071857"/>
                </a:moveTo>
                <a:cubicBezTo>
                  <a:pt x="890899" y="2071857"/>
                  <a:pt x="890899" y="2071857"/>
                  <a:pt x="4934362" y="2071857"/>
                </a:cubicBezTo>
                <a:cubicBezTo>
                  <a:pt x="5187625" y="2071857"/>
                  <a:pt x="5432153" y="2211072"/>
                  <a:pt x="5554418" y="2437296"/>
                </a:cubicBezTo>
                <a:cubicBezTo>
                  <a:pt x="5554418" y="2437296"/>
                  <a:pt x="5554418" y="2437296"/>
                  <a:pt x="7580515" y="5926372"/>
                </a:cubicBezTo>
                <a:cubicBezTo>
                  <a:pt x="7711513" y="6143896"/>
                  <a:pt x="7711513" y="6422327"/>
                  <a:pt x="7580515" y="6639850"/>
                </a:cubicBezTo>
                <a:cubicBezTo>
                  <a:pt x="7580515" y="6639850"/>
                  <a:pt x="7580515" y="6639850"/>
                  <a:pt x="7473670" y="6823844"/>
                </a:cubicBezTo>
                <a:lnTo>
                  <a:pt x="7453836" y="6858000"/>
                </a:lnTo>
                <a:lnTo>
                  <a:pt x="0" y="6858000"/>
                </a:lnTo>
                <a:lnTo>
                  <a:pt x="0" y="2890622"/>
                </a:lnTo>
                <a:lnTo>
                  <a:pt x="78831" y="2754282"/>
                </a:lnTo>
                <a:cubicBezTo>
                  <a:pt x="137995" y="2651956"/>
                  <a:pt x="199068" y="2546330"/>
                  <a:pt x="262110" y="2437296"/>
                </a:cubicBezTo>
                <a:cubicBezTo>
                  <a:pt x="393108" y="2211072"/>
                  <a:pt x="628904" y="2071857"/>
                  <a:pt x="890899" y="2071857"/>
                </a:cubicBezTo>
                <a:close/>
                <a:moveTo>
                  <a:pt x="6355444" y="753840"/>
                </a:moveTo>
                <a:cubicBezTo>
                  <a:pt x="6355444" y="753840"/>
                  <a:pt x="6355444" y="753840"/>
                  <a:pt x="7595013" y="753840"/>
                </a:cubicBezTo>
                <a:cubicBezTo>
                  <a:pt x="7672653" y="753840"/>
                  <a:pt x="7747616" y="796518"/>
                  <a:pt x="7785098" y="865869"/>
                </a:cubicBezTo>
                <a:cubicBezTo>
                  <a:pt x="7785098" y="865869"/>
                  <a:pt x="7785098" y="865869"/>
                  <a:pt x="8406222" y="1935484"/>
                </a:cubicBezTo>
                <a:cubicBezTo>
                  <a:pt x="8446380" y="2002169"/>
                  <a:pt x="8446380" y="2087523"/>
                  <a:pt x="8406222" y="2154207"/>
                </a:cubicBezTo>
                <a:cubicBezTo>
                  <a:pt x="8406222" y="2154207"/>
                  <a:pt x="8406222" y="2154207"/>
                  <a:pt x="7785098" y="3223823"/>
                </a:cubicBezTo>
                <a:cubicBezTo>
                  <a:pt x="7747616" y="3293174"/>
                  <a:pt x="7672653" y="3335852"/>
                  <a:pt x="7595013" y="3335852"/>
                </a:cubicBezTo>
                <a:cubicBezTo>
                  <a:pt x="7595013" y="3335852"/>
                  <a:pt x="7595013" y="3335852"/>
                  <a:pt x="6355444" y="3335852"/>
                </a:cubicBezTo>
                <a:cubicBezTo>
                  <a:pt x="6275127" y="3335852"/>
                  <a:pt x="6202841" y="3293174"/>
                  <a:pt x="6162682" y="3223823"/>
                </a:cubicBezTo>
                <a:cubicBezTo>
                  <a:pt x="6162682" y="3223823"/>
                  <a:pt x="6162682" y="3223823"/>
                  <a:pt x="5544237" y="2154207"/>
                </a:cubicBezTo>
                <a:cubicBezTo>
                  <a:pt x="5504078" y="2087523"/>
                  <a:pt x="5504078" y="2002169"/>
                  <a:pt x="5544237" y="1935484"/>
                </a:cubicBezTo>
                <a:cubicBezTo>
                  <a:pt x="5544237" y="1935484"/>
                  <a:pt x="5544237" y="1935484"/>
                  <a:pt x="6162682" y="865869"/>
                </a:cubicBezTo>
                <a:cubicBezTo>
                  <a:pt x="6202841" y="796518"/>
                  <a:pt x="6275127" y="753840"/>
                  <a:pt x="6355444" y="753840"/>
                </a:cubicBezTo>
                <a:close/>
                <a:moveTo>
                  <a:pt x="0" y="0"/>
                </a:moveTo>
                <a:lnTo>
                  <a:pt x="6535339" y="0"/>
                </a:lnTo>
                <a:lnTo>
                  <a:pt x="6421432" y="196155"/>
                </a:lnTo>
                <a:cubicBezTo>
                  <a:pt x="6196056" y="584267"/>
                  <a:pt x="5928944" y="1044253"/>
                  <a:pt x="5612367" y="1589421"/>
                </a:cubicBezTo>
                <a:cubicBezTo>
                  <a:pt x="5490102" y="1815646"/>
                  <a:pt x="5245573" y="1954861"/>
                  <a:pt x="4992310" y="1954861"/>
                </a:cubicBezTo>
                <a:cubicBezTo>
                  <a:pt x="4992310" y="1954861"/>
                  <a:pt x="4992310" y="1954861"/>
                  <a:pt x="948847" y="1954861"/>
                </a:cubicBezTo>
                <a:cubicBezTo>
                  <a:pt x="686852" y="1954861"/>
                  <a:pt x="451057" y="1815646"/>
                  <a:pt x="320058" y="1589421"/>
                </a:cubicBezTo>
                <a:cubicBezTo>
                  <a:pt x="320058" y="1589421"/>
                  <a:pt x="320058" y="1589421"/>
                  <a:pt x="4048" y="1042874"/>
                </a:cubicBezTo>
                <a:lnTo>
                  <a:pt x="0" y="1035874"/>
                </a:lnTo>
                <a:close/>
              </a:path>
            </a:pathLst>
          </a:custGeom>
        </p:spPr>
      </p:pic>
    </p:spTree>
    <p:extLst>
      <p:ext uri="{BB962C8B-B14F-4D97-AF65-F5344CB8AC3E}">
        <p14:creationId xmlns:p14="http://schemas.microsoft.com/office/powerpoint/2010/main" val="2662698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4E12B5-98EB-4A8F-B92B-2543640B4B86}"/>
              </a:ext>
            </a:extLst>
          </p:cNvPr>
          <p:cNvSpPr>
            <a:spLocks noGrp="1"/>
          </p:cNvSpPr>
          <p:nvPr>
            <p:ph type="title"/>
          </p:nvPr>
        </p:nvSpPr>
        <p:spPr>
          <a:xfrm>
            <a:off x="0" y="1"/>
            <a:ext cx="12192000" cy="1097280"/>
          </a:xfrm>
        </p:spPr>
        <p:txBody>
          <a:bodyPr>
            <a:normAutofit/>
          </a:bodyPr>
          <a:lstStyle/>
          <a:p>
            <a:pPr algn="ctr"/>
            <a:r>
              <a:rPr lang="es-CL" b="1" dirty="0">
                <a:latin typeface="Times New Roman" panose="02020603050405020304" pitchFamily="18" charset="0"/>
                <a:cs typeface="Times New Roman" panose="02020603050405020304" pitchFamily="18" charset="0"/>
              </a:rPr>
              <a:t>CONSECUENCIA DEL CAMBIO CLIMÁTICO</a:t>
            </a:r>
          </a:p>
        </p:txBody>
      </p:sp>
      <p:pic>
        <p:nvPicPr>
          <p:cNvPr id="5" name="Marcador de contenido 4">
            <a:extLst>
              <a:ext uri="{FF2B5EF4-FFF2-40B4-BE49-F238E27FC236}">
                <a16:creationId xmlns:a16="http://schemas.microsoft.com/office/drawing/2014/main" id="{F8DCDE10-8A8D-4134-9585-D107476393BD}"/>
              </a:ext>
            </a:extLst>
          </p:cNvPr>
          <p:cNvPicPr>
            <a:picLocks noGrp="1" noChangeAspect="1"/>
          </p:cNvPicPr>
          <p:nvPr>
            <p:ph sz="half" idx="1"/>
          </p:nvPr>
        </p:nvPicPr>
        <p:blipFill>
          <a:blip r:embed="rId2"/>
          <a:stretch>
            <a:fillRect/>
          </a:stretch>
        </p:blipFill>
        <p:spPr>
          <a:xfrm>
            <a:off x="0" y="1287193"/>
            <a:ext cx="7118252" cy="5437163"/>
          </a:xfrm>
          <a:prstGeom prst="rect">
            <a:avLst/>
          </a:prstGeom>
        </p:spPr>
      </p:pic>
      <p:sp>
        <p:nvSpPr>
          <p:cNvPr id="4" name="Marcador de contenido 3">
            <a:extLst>
              <a:ext uri="{FF2B5EF4-FFF2-40B4-BE49-F238E27FC236}">
                <a16:creationId xmlns:a16="http://schemas.microsoft.com/office/drawing/2014/main" id="{73470754-B603-49CC-B02E-B74315B1BD98}"/>
              </a:ext>
            </a:extLst>
          </p:cNvPr>
          <p:cNvSpPr>
            <a:spLocks noGrp="1"/>
          </p:cNvSpPr>
          <p:nvPr>
            <p:ph sz="half" idx="2"/>
          </p:nvPr>
        </p:nvSpPr>
        <p:spPr>
          <a:xfrm>
            <a:off x="7019777" y="1287194"/>
            <a:ext cx="5275385" cy="5437163"/>
          </a:xfrm>
        </p:spPr>
        <p:txBody>
          <a:bodyPr>
            <a:normAutofit/>
          </a:bodyPr>
          <a:lstStyle/>
          <a:p>
            <a:pPr marL="0" indent="0" algn="ctr">
              <a:buNone/>
            </a:pPr>
            <a:endParaRPr lang="es-ES" sz="3600" dirty="0"/>
          </a:p>
          <a:p>
            <a:pPr marL="0" indent="0" algn="ctr">
              <a:buNone/>
            </a:pPr>
            <a:r>
              <a:rPr lang="es-ES" sz="3600" dirty="0"/>
              <a:t>Observa las imágenes</a:t>
            </a:r>
          </a:p>
          <a:p>
            <a:pPr marL="0" indent="0" algn="ctr">
              <a:buNone/>
            </a:pPr>
            <a:r>
              <a:rPr lang="es-ES" sz="3600" dirty="0"/>
              <a:t> y comenta con tus padres o un adulto mayor </a:t>
            </a:r>
          </a:p>
          <a:p>
            <a:pPr marL="0" indent="0" algn="ctr">
              <a:buNone/>
            </a:pPr>
            <a:r>
              <a:rPr lang="es-ES" sz="3600" dirty="0"/>
              <a:t>como era su entorno cuando ellos eran pequeños.</a:t>
            </a:r>
          </a:p>
          <a:p>
            <a:pPr marL="0" indent="0" algn="ctr">
              <a:buNone/>
            </a:pPr>
            <a:r>
              <a:rPr lang="es-ES" sz="3600" dirty="0"/>
              <a:t> Escribe tus comentarios. </a:t>
            </a:r>
            <a:endParaRPr lang="es-CL" sz="3600" dirty="0"/>
          </a:p>
        </p:txBody>
      </p:sp>
    </p:spTree>
    <p:extLst>
      <p:ext uri="{BB962C8B-B14F-4D97-AF65-F5344CB8AC3E}">
        <p14:creationId xmlns:p14="http://schemas.microsoft.com/office/powerpoint/2010/main" val="828465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75749F-F487-4EFB-ABC7-C1359590E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FAF5225-C9A1-4AEC-96B6-73281A79C680}"/>
              </a:ext>
            </a:extLst>
          </p:cNvPr>
          <p:cNvSpPr>
            <a:spLocks noGrp="1"/>
          </p:cNvSpPr>
          <p:nvPr>
            <p:ph type="title"/>
          </p:nvPr>
        </p:nvSpPr>
        <p:spPr>
          <a:xfrm>
            <a:off x="7180028" y="661183"/>
            <a:ext cx="4515147" cy="3995224"/>
          </a:xfrm>
        </p:spPr>
        <p:txBody>
          <a:bodyPr vert="horz" lIns="91440" tIns="45720" rIns="91440" bIns="45720" rtlCol="0" anchor="b">
            <a:normAutofit/>
          </a:bodyPr>
          <a:lstStyle/>
          <a:p>
            <a:pPr algn="ctr"/>
            <a:r>
              <a:rPr lang="en-US" b="1" dirty="0">
                <a:latin typeface="Times New Roman" panose="02020603050405020304" pitchFamily="18" charset="0"/>
                <a:cs typeface="Times New Roman" panose="02020603050405020304" pitchFamily="18" charset="0"/>
              </a:rPr>
              <a:t>CAMBIO</a:t>
            </a:r>
            <a:br>
              <a:rPr lang="en-US" b="1" dirty="0">
                <a:latin typeface="Times New Roman" panose="02020603050405020304" pitchFamily="18" charset="0"/>
                <a:cs typeface="Times New Roman" panose="02020603050405020304" pitchFamily="18" charset="0"/>
              </a:rPr>
            </a:br>
            <a:br>
              <a:rPr lang="en-US" b="1" dirty="0">
                <a:latin typeface="Times New Roman" panose="02020603050405020304" pitchFamily="18" charset="0"/>
                <a:cs typeface="Times New Roman" panose="02020603050405020304" pitchFamily="18" charset="0"/>
              </a:rPr>
            </a:br>
            <a:br>
              <a:rPr lang="en-US" b="1" dirty="0">
                <a:latin typeface="Times New Roman" panose="02020603050405020304" pitchFamily="18" charset="0"/>
                <a:cs typeface="Times New Roman" panose="02020603050405020304" pitchFamily="18" charset="0"/>
              </a:rPr>
            </a:b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CLIMÁTICO</a:t>
            </a:r>
          </a:p>
        </p:txBody>
      </p:sp>
      <p:pic>
        <p:nvPicPr>
          <p:cNvPr id="5" name="Marcador de contenido 4">
            <a:extLst>
              <a:ext uri="{FF2B5EF4-FFF2-40B4-BE49-F238E27FC236}">
                <a16:creationId xmlns:a16="http://schemas.microsoft.com/office/drawing/2014/main" id="{59FFCEE9-1749-4E04-95CA-AFB12892F468}"/>
              </a:ext>
            </a:extLst>
          </p:cNvPr>
          <p:cNvPicPr>
            <a:picLocks noGrp="1" noChangeAspect="1"/>
          </p:cNvPicPr>
          <p:nvPr>
            <p:ph sz="half" idx="2"/>
          </p:nvPr>
        </p:nvPicPr>
        <p:blipFill rotWithShape="1">
          <a:blip r:embed="rId2"/>
          <a:srcRect l="40791" r="17692"/>
          <a:stretch/>
        </p:blipFill>
        <p:spPr>
          <a:xfrm>
            <a:off x="-2192" y="10"/>
            <a:ext cx="8436340" cy="6857990"/>
          </a:xfrm>
          <a:custGeom>
            <a:avLst/>
            <a:gdLst/>
            <a:ahLst/>
            <a:cxnLst/>
            <a:rect l="l" t="t" r="r" b="b"/>
            <a:pathLst>
              <a:path w="8436340" h="6858000">
                <a:moveTo>
                  <a:pt x="6950358" y="3911316"/>
                </a:moveTo>
                <a:lnTo>
                  <a:pt x="6950358" y="3925503"/>
                </a:lnTo>
                <a:lnTo>
                  <a:pt x="6948404" y="3918409"/>
                </a:lnTo>
                <a:close/>
                <a:moveTo>
                  <a:pt x="890899" y="2071857"/>
                </a:moveTo>
                <a:cubicBezTo>
                  <a:pt x="890899" y="2071857"/>
                  <a:pt x="890899" y="2071857"/>
                  <a:pt x="4934362" y="2071857"/>
                </a:cubicBezTo>
                <a:cubicBezTo>
                  <a:pt x="5187625" y="2071857"/>
                  <a:pt x="5432153" y="2211072"/>
                  <a:pt x="5554418" y="2437296"/>
                </a:cubicBezTo>
                <a:cubicBezTo>
                  <a:pt x="5554418" y="2437296"/>
                  <a:pt x="5554418" y="2437296"/>
                  <a:pt x="7580515" y="5926372"/>
                </a:cubicBezTo>
                <a:cubicBezTo>
                  <a:pt x="7711513" y="6143896"/>
                  <a:pt x="7711513" y="6422327"/>
                  <a:pt x="7580515" y="6639850"/>
                </a:cubicBezTo>
                <a:cubicBezTo>
                  <a:pt x="7580515" y="6639850"/>
                  <a:pt x="7580515" y="6639850"/>
                  <a:pt x="7473670" y="6823844"/>
                </a:cubicBezTo>
                <a:lnTo>
                  <a:pt x="7453836" y="6858000"/>
                </a:lnTo>
                <a:lnTo>
                  <a:pt x="0" y="6858000"/>
                </a:lnTo>
                <a:lnTo>
                  <a:pt x="0" y="2890622"/>
                </a:lnTo>
                <a:lnTo>
                  <a:pt x="78831" y="2754282"/>
                </a:lnTo>
                <a:cubicBezTo>
                  <a:pt x="137995" y="2651956"/>
                  <a:pt x="199068" y="2546330"/>
                  <a:pt x="262110" y="2437296"/>
                </a:cubicBezTo>
                <a:cubicBezTo>
                  <a:pt x="393108" y="2211072"/>
                  <a:pt x="628904" y="2071857"/>
                  <a:pt x="890899" y="2071857"/>
                </a:cubicBezTo>
                <a:close/>
                <a:moveTo>
                  <a:pt x="6355444" y="753840"/>
                </a:moveTo>
                <a:cubicBezTo>
                  <a:pt x="6355444" y="753840"/>
                  <a:pt x="6355444" y="753840"/>
                  <a:pt x="7595013" y="753840"/>
                </a:cubicBezTo>
                <a:cubicBezTo>
                  <a:pt x="7672653" y="753840"/>
                  <a:pt x="7747616" y="796518"/>
                  <a:pt x="7785098" y="865869"/>
                </a:cubicBezTo>
                <a:cubicBezTo>
                  <a:pt x="7785098" y="865869"/>
                  <a:pt x="7785098" y="865869"/>
                  <a:pt x="8406222" y="1935484"/>
                </a:cubicBezTo>
                <a:cubicBezTo>
                  <a:pt x="8446380" y="2002169"/>
                  <a:pt x="8446380" y="2087523"/>
                  <a:pt x="8406222" y="2154207"/>
                </a:cubicBezTo>
                <a:cubicBezTo>
                  <a:pt x="8406222" y="2154207"/>
                  <a:pt x="8406222" y="2154207"/>
                  <a:pt x="7785098" y="3223823"/>
                </a:cubicBezTo>
                <a:cubicBezTo>
                  <a:pt x="7747616" y="3293174"/>
                  <a:pt x="7672653" y="3335852"/>
                  <a:pt x="7595013" y="3335852"/>
                </a:cubicBezTo>
                <a:cubicBezTo>
                  <a:pt x="7595013" y="3335852"/>
                  <a:pt x="7595013" y="3335852"/>
                  <a:pt x="6355444" y="3335852"/>
                </a:cubicBezTo>
                <a:cubicBezTo>
                  <a:pt x="6275127" y="3335852"/>
                  <a:pt x="6202841" y="3293174"/>
                  <a:pt x="6162682" y="3223823"/>
                </a:cubicBezTo>
                <a:cubicBezTo>
                  <a:pt x="6162682" y="3223823"/>
                  <a:pt x="6162682" y="3223823"/>
                  <a:pt x="5544237" y="2154207"/>
                </a:cubicBezTo>
                <a:cubicBezTo>
                  <a:pt x="5504078" y="2087523"/>
                  <a:pt x="5504078" y="2002169"/>
                  <a:pt x="5544237" y="1935484"/>
                </a:cubicBezTo>
                <a:cubicBezTo>
                  <a:pt x="5544237" y="1935484"/>
                  <a:pt x="5544237" y="1935484"/>
                  <a:pt x="6162682" y="865869"/>
                </a:cubicBezTo>
                <a:cubicBezTo>
                  <a:pt x="6202841" y="796518"/>
                  <a:pt x="6275127" y="753840"/>
                  <a:pt x="6355444" y="753840"/>
                </a:cubicBezTo>
                <a:close/>
                <a:moveTo>
                  <a:pt x="0" y="0"/>
                </a:moveTo>
                <a:lnTo>
                  <a:pt x="6535339" y="0"/>
                </a:lnTo>
                <a:lnTo>
                  <a:pt x="6421432" y="196155"/>
                </a:lnTo>
                <a:cubicBezTo>
                  <a:pt x="6196056" y="584267"/>
                  <a:pt x="5928944" y="1044253"/>
                  <a:pt x="5612367" y="1589421"/>
                </a:cubicBezTo>
                <a:cubicBezTo>
                  <a:pt x="5490102" y="1815646"/>
                  <a:pt x="5245573" y="1954861"/>
                  <a:pt x="4992310" y="1954861"/>
                </a:cubicBezTo>
                <a:cubicBezTo>
                  <a:pt x="4992310" y="1954861"/>
                  <a:pt x="4992310" y="1954861"/>
                  <a:pt x="948847" y="1954861"/>
                </a:cubicBezTo>
                <a:cubicBezTo>
                  <a:pt x="686852" y="1954861"/>
                  <a:pt x="451057" y="1815646"/>
                  <a:pt x="320058" y="1589421"/>
                </a:cubicBezTo>
                <a:cubicBezTo>
                  <a:pt x="320058" y="1589421"/>
                  <a:pt x="320058" y="1589421"/>
                  <a:pt x="4048" y="1042874"/>
                </a:cubicBezTo>
                <a:lnTo>
                  <a:pt x="0" y="1035874"/>
                </a:lnTo>
                <a:close/>
              </a:path>
            </a:pathLst>
          </a:custGeom>
        </p:spPr>
      </p:pic>
    </p:spTree>
    <p:extLst>
      <p:ext uri="{BB962C8B-B14F-4D97-AF65-F5344CB8AC3E}">
        <p14:creationId xmlns:p14="http://schemas.microsoft.com/office/powerpoint/2010/main" val="3996009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A1EA1373-6399-4704-B640-356FE721201D}"/>
              </a:ext>
            </a:extLst>
          </p:cNvPr>
          <p:cNvSpPr>
            <a:spLocks noGrp="1"/>
          </p:cNvSpPr>
          <p:nvPr>
            <p:ph type="ctrTitle"/>
          </p:nvPr>
        </p:nvSpPr>
        <p:spPr/>
        <p:txBody>
          <a:bodyPr>
            <a:normAutofit fontScale="90000"/>
          </a:bodyPr>
          <a:lstStyle/>
          <a:p>
            <a:r>
              <a:rPr lang="es-CL" dirty="0">
                <a:hlinkClick r:id="rId2"/>
              </a:rPr>
              <a:t>silvana.carreno@colegio-mineralelteniente.cl</a:t>
            </a:r>
            <a:br>
              <a:rPr lang="es-CL" dirty="0"/>
            </a:br>
            <a:endParaRPr lang="es-CL" dirty="0"/>
          </a:p>
        </p:txBody>
      </p:sp>
      <p:sp>
        <p:nvSpPr>
          <p:cNvPr id="6" name="Subtítulo 5">
            <a:extLst>
              <a:ext uri="{FF2B5EF4-FFF2-40B4-BE49-F238E27FC236}">
                <a16:creationId xmlns:a16="http://schemas.microsoft.com/office/drawing/2014/main" id="{783A7129-EC36-46BA-AB70-4F85D3569F63}"/>
              </a:ext>
            </a:extLst>
          </p:cNvPr>
          <p:cNvSpPr>
            <a:spLocks noGrp="1"/>
          </p:cNvSpPr>
          <p:nvPr>
            <p:ph type="subTitle" idx="1"/>
          </p:nvPr>
        </p:nvSpPr>
        <p:spPr/>
        <p:txBody>
          <a:bodyPr/>
          <a:lstStyle/>
          <a:p>
            <a:r>
              <a:rPr lang="es-CL" dirty="0"/>
              <a:t>Dudas o consultas profesora silvana carreño cornejo</a:t>
            </a:r>
          </a:p>
          <a:p>
            <a:r>
              <a:rPr lang="es-CL" dirty="0"/>
              <a:t>Envía tus reportes a este correo</a:t>
            </a:r>
          </a:p>
          <a:p>
            <a:endParaRPr lang="es-CL" dirty="0"/>
          </a:p>
        </p:txBody>
      </p:sp>
    </p:spTree>
    <p:extLst>
      <p:ext uri="{BB962C8B-B14F-4D97-AF65-F5344CB8AC3E}">
        <p14:creationId xmlns:p14="http://schemas.microsoft.com/office/powerpoint/2010/main" val="783629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263A043-C991-4D65-9E9D-839CD55710D9}"/>
              </a:ext>
            </a:extLst>
          </p:cNvPr>
          <p:cNvSpPr>
            <a:spLocks noGrp="1"/>
          </p:cNvSpPr>
          <p:nvPr>
            <p:ph type="ctrTitle"/>
          </p:nvPr>
        </p:nvSpPr>
        <p:spPr>
          <a:xfrm>
            <a:off x="8455626" y="-1"/>
            <a:ext cx="3736373" cy="5824025"/>
          </a:xfrm>
        </p:spPr>
        <p:txBody>
          <a:bodyPr anchor="ctr">
            <a:normAutofit/>
          </a:bodyPr>
          <a:lstStyle/>
          <a:p>
            <a:br>
              <a:rPr lang="es-CL" sz="4400" b="1" dirty="0">
                <a:latin typeface="Times New Roman" panose="02020603050405020304" pitchFamily="18" charset="0"/>
                <a:cs typeface="Times New Roman" panose="02020603050405020304" pitchFamily="18" charset="0"/>
              </a:rPr>
            </a:br>
            <a:br>
              <a:rPr lang="es-CL" sz="4400" b="1" dirty="0">
                <a:latin typeface="Times New Roman" panose="02020603050405020304" pitchFamily="18" charset="0"/>
                <a:cs typeface="Times New Roman" panose="02020603050405020304" pitchFamily="18" charset="0"/>
              </a:rPr>
            </a:br>
            <a:r>
              <a:rPr lang="es-CL" sz="4400" b="1" dirty="0">
                <a:latin typeface="Times New Roman" panose="02020603050405020304" pitchFamily="18" charset="0"/>
                <a:cs typeface="Times New Roman" panose="02020603050405020304" pitchFamily="18" charset="0"/>
              </a:rPr>
              <a:t>CONCEPTOS </a:t>
            </a:r>
            <a:br>
              <a:rPr lang="es-CL" sz="4400" b="1" dirty="0">
                <a:latin typeface="Times New Roman" panose="02020603050405020304" pitchFamily="18" charset="0"/>
                <a:cs typeface="Times New Roman" panose="02020603050405020304" pitchFamily="18" charset="0"/>
              </a:rPr>
            </a:br>
            <a:br>
              <a:rPr lang="es-CL" sz="4400" b="1" dirty="0">
                <a:latin typeface="Times New Roman" panose="02020603050405020304" pitchFamily="18" charset="0"/>
                <a:cs typeface="Times New Roman" panose="02020603050405020304" pitchFamily="18" charset="0"/>
              </a:rPr>
            </a:br>
            <a:r>
              <a:rPr lang="es-CL" sz="4400" b="1" dirty="0">
                <a:latin typeface="Times New Roman" panose="02020603050405020304" pitchFamily="18" charset="0"/>
                <a:cs typeface="Times New Roman" panose="02020603050405020304" pitchFamily="18" charset="0"/>
              </a:rPr>
              <a:t>PARA</a:t>
            </a:r>
            <a:br>
              <a:rPr lang="es-CL" sz="4400" b="1" dirty="0">
                <a:latin typeface="Times New Roman" panose="02020603050405020304" pitchFamily="18" charset="0"/>
                <a:cs typeface="Times New Roman" panose="02020603050405020304" pitchFamily="18" charset="0"/>
              </a:rPr>
            </a:br>
            <a:br>
              <a:rPr lang="es-CL" sz="4400" b="1" dirty="0">
                <a:latin typeface="Times New Roman" panose="02020603050405020304" pitchFamily="18" charset="0"/>
                <a:cs typeface="Times New Roman" panose="02020603050405020304" pitchFamily="18" charset="0"/>
              </a:rPr>
            </a:br>
            <a:br>
              <a:rPr lang="es-CL" sz="4400" b="1" dirty="0">
                <a:latin typeface="Times New Roman" panose="02020603050405020304" pitchFamily="18" charset="0"/>
                <a:cs typeface="Times New Roman" panose="02020603050405020304" pitchFamily="18" charset="0"/>
              </a:rPr>
            </a:br>
            <a:r>
              <a:rPr lang="es-CL" sz="4400" b="1" dirty="0">
                <a:latin typeface="Times New Roman" panose="02020603050405020304" pitchFamily="18" charset="0"/>
                <a:cs typeface="Times New Roman" panose="02020603050405020304" pitchFamily="18" charset="0"/>
              </a:rPr>
              <a:t>RECORDAR</a:t>
            </a:r>
          </a:p>
        </p:txBody>
      </p:sp>
      <p:sp>
        <p:nvSpPr>
          <p:cNvPr id="32" name="Rectangle 31">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a:extLst>
              <a:ext uri="{FF2B5EF4-FFF2-40B4-BE49-F238E27FC236}">
                <a16:creationId xmlns:a16="http://schemas.microsoft.com/office/drawing/2014/main" id="{0B1371F1-BB8D-4E76-95B6-626D16D48BA4}"/>
              </a:ext>
            </a:extLst>
          </p:cNvPr>
          <p:cNvPicPr>
            <a:picLocks noChangeAspect="1"/>
          </p:cNvPicPr>
          <p:nvPr/>
        </p:nvPicPr>
        <p:blipFill rotWithShape="1">
          <a:blip r:embed="rId2"/>
          <a:srcRect r="1" b="1789"/>
          <a:stretch/>
        </p:blipFill>
        <p:spPr>
          <a:xfrm>
            <a:off x="0" y="0"/>
            <a:ext cx="8153542" cy="6857365"/>
          </a:xfrm>
          <a:prstGeom prst="rect">
            <a:avLst/>
          </a:prstGeom>
        </p:spPr>
      </p:pic>
      <p:sp>
        <p:nvSpPr>
          <p:cNvPr id="36" name="Rectangle 35">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2682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8BB065A0-8EF9-45A5-9AE2-FF00D876C6DB}"/>
              </a:ext>
            </a:extLst>
          </p:cNvPr>
          <p:cNvSpPr>
            <a:spLocks noGrp="1"/>
          </p:cNvSpPr>
          <p:nvPr>
            <p:ph type="title"/>
          </p:nvPr>
        </p:nvSpPr>
        <p:spPr>
          <a:xfrm>
            <a:off x="831850" y="407964"/>
            <a:ext cx="10515600" cy="675248"/>
          </a:xfrm>
        </p:spPr>
        <p:txBody>
          <a:bodyPr>
            <a:noAutofit/>
          </a:bodyPr>
          <a:lstStyle/>
          <a:p>
            <a:r>
              <a:rPr lang="es-CL" sz="4000" b="1" dirty="0">
                <a:latin typeface="Times New Roman" panose="02020603050405020304" pitchFamily="18" charset="0"/>
                <a:cs typeface="Times New Roman" panose="02020603050405020304" pitchFamily="18" charset="0"/>
              </a:rPr>
              <a:t>CARACTERÍSTICASDE LA ATMÓSFERA</a:t>
            </a:r>
          </a:p>
        </p:txBody>
      </p:sp>
      <p:pic>
        <p:nvPicPr>
          <p:cNvPr id="9" name="Imagen 8">
            <a:extLst>
              <a:ext uri="{FF2B5EF4-FFF2-40B4-BE49-F238E27FC236}">
                <a16:creationId xmlns:a16="http://schemas.microsoft.com/office/drawing/2014/main" id="{38CF32DC-796F-476C-9689-5D7F6D565E45}"/>
              </a:ext>
            </a:extLst>
          </p:cNvPr>
          <p:cNvPicPr>
            <a:picLocks noChangeAspect="1"/>
          </p:cNvPicPr>
          <p:nvPr/>
        </p:nvPicPr>
        <p:blipFill>
          <a:blip r:embed="rId3"/>
          <a:stretch>
            <a:fillRect/>
          </a:stretch>
        </p:blipFill>
        <p:spPr>
          <a:xfrm>
            <a:off x="0" y="1083213"/>
            <a:ext cx="12192000" cy="5774788"/>
          </a:xfrm>
          <a:prstGeom prst="rect">
            <a:avLst/>
          </a:prstGeom>
        </p:spPr>
      </p:pic>
    </p:spTree>
    <p:extLst>
      <p:ext uri="{BB962C8B-B14F-4D97-AF65-F5344CB8AC3E}">
        <p14:creationId xmlns:p14="http://schemas.microsoft.com/office/powerpoint/2010/main" val="1038232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B9DF55B1-0A17-4C1C-B881-0AB620EE12EF}"/>
              </a:ext>
            </a:extLst>
          </p:cNvPr>
          <p:cNvSpPr>
            <a:spLocks noGrp="1"/>
          </p:cNvSpPr>
          <p:nvPr>
            <p:ph type="title"/>
          </p:nvPr>
        </p:nvSpPr>
        <p:spPr/>
        <p:txBody>
          <a:bodyPr/>
          <a:lstStyle/>
          <a:p>
            <a:pPr algn="ctr"/>
            <a:r>
              <a:rPr lang="es-CL" b="1" dirty="0">
                <a:latin typeface="Times New Roman" panose="02020603050405020304" pitchFamily="18" charset="0"/>
                <a:cs typeface="Times New Roman" panose="02020603050405020304" pitchFamily="18" charset="0"/>
              </a:rPr>
              <a:t>COMPOSICIÓN QUÍMICA </a:t>
            </a:r>
            <a:br>
              <a:rPr lang="es-CL" b="1" dirty="0">
                <a:latin typeface="Times New Roman" panose="02020603050405020304" pitchFamily="18" charset="0"/>
                <a:cs typeface="Times New Roman" panose="02020603050405020304" pitchFamily="18" charset="0"/>
              </a:rPr>
            </a:br>
            <a:r>
              <a:rPr lang="es-CL" b="1" dirty="0">
                <a:latin typeface="Times New Roman" panose="02020603050405020304" pitchFamily="18" charset="0"/>
                <a:cs typeface="Times New Roman" panose="02020603050405020304" pitchFamily="18" charset="0"/>
              </a:rPr>
              <a:t>DE LA ATMÓSFERA</a:t>
            </a:r>
          </a:p>
        </p:txBody>
      </p:sp>
      <p:sp>
        <p:nvSpPr>
          <p:cNvPr id="11" name="Marcador de contenido 10">
            <a:extLst>
              <a:ext uri="{FF2B5EF4-FFF2-40B4-BE49-F238E27FC236}">
                <a16:creationId xmlns:a16="http://schemas.microsoft.com/office/drawing/2014/main" id="{9C039E54-276D-475D-BB87-9312AD7787CF}"/>
              </a:ext>
            </a:extLst>
          </p:cNvPr>
          <p:cNvSpPr>
            <a:spLocks noGrp="1"/>
          </p:cNvSpPr>
          <p:nvPr>
            <p:ph sz="half" idx="2"/>
          </p:nvPr>
        </p:nvSpPr>
        <p:spPr>
          <a:xfrm>
            <a:off x="7807568" y="1825625"/>
            <a:ext cx="3470031" cy="4351338"/>
          </a:xfrm>
        </p:spPr>
        <p:txBody>
          <a:bodyPr>
            <a:normAutofit/>
          </a:bodyPr>
          <a:lstStyle/>
          <a:p>
            <a:pPr marL="0" indent="0" algn="ctr">
              <a:buNone/>
            </a:pPr>
            <a:r>
              <a:rPr lang="es-CL" sz="3600" b="1" dirty="0">
                <a:latin typeface="Times New Roman" panose="02020603050405020304" pitchFamily="18" charset="0"/>
                <a:cs typeface="Times New Roman" panose="02020603050405020304" pitchFamily="18" charset="0"/>
              </a:rPr>
              <a:t>GASES </a:t>
            </a:r>
          </a:p>
          <a:p>
            <a:pPr marL="0" indent="0" algn="ctr">
              <a:buNone/>
            </a:pPr>
            <a:r>
              <a:rPr lang="es-CL" sz="3600" b="1" dirty="0">
                <a:latin typeface="Times New Roman" panose="02020603050405020304" pitchFamily="18" charset="0"/>
                <a:cs typeface="Times New Roman" panose="02020603050405020304" pitchFamily="18" charset="0"/>
              </a:rPr>
              <a:t>QUE SE            </a:t>
            </a:r>
          </a:p>
          <a:p>
            <a:pPr marL="0" indent="0" algn="ctr">
              <a:buNone/>
            </a:pPr>
            <a:r>
              <a:rPr lang="es-CL" sz="3600" b="1" dirty="0">
                <a:latin typeface="Times New Roman" panose="02020603050405020304" pitchFamily="18" charset="0"/>
                <a:cs typeface="Times New Roman" panose="02020603050405020304" pitchFamily="18" charset="0"/>
              </a:rPr>
              <a:t>ENCUENTRAN</a:t>
            </a:r>
          </a:p>
          <a:p>
            <a:pPr marL="0" indent="0" algn="ctr">
              <a:buNone/>
            </a:pPr>
            <a:r>
              <a:rPr lang="es-CL" sz="3600" b="1" dirty="0">
                <a:latin typeface="Times New Roman" panose="02020603050405020304" pitchFamily="18" charset="0"/>
                <a:cs typeface="Times New Roman" panose="02020603050405020304" pitchFamily="18" charset="0"/>
              </a:rPr>
              <a:t> PRESENTES</a:t>
            </a:r>
          </a:p>
          <a:p>
            <a:pPr marL="0" indent="0" algn="ctr">
              <a:buNone/>
            </a:pPr>
            <a:r>
              <a:rPr lang="es-CL" sz="3600" b="1" dirty="0">
                <a:latin typeface="Times New Roman" panose="02020603050405020304" pitchFamily="18" charset="0"/>
                <a:cs typeface="Times New Roman" panose="02020603050405020304" pitchFamily="18" charset="0"/>
              </a:rPr>
              <a:t> EN </a:t>
            </a:r>
          </a:p>
          <a:p>
            <a:pPr marL="0" indent="0" algn="ctr">
              <a:buNone/>
            </a:pPr>
            <a:r>
              <a:rPr lang="es-CL" sz="3600" b="1" dirty="0">
                <a:latin typeface="Times New Roman" panose="02020603050405020304" pitchFamily="18" charset="0"/>
                <a:cs typeface="Times New Roman" panose="02020603050405020304" pitchFamily="18" charset="0"/>
              </a:rPr>
              <a:t>ELLA</a:t>
            </a:r>
          </a:p>
        </p:txBody>
      </p:sp>
      <p:pic>
        <p:nvPicPr>
          <p:cNvPr id="1028" name="Picture 4" descr="Resultado de imagen de COMPONENTES DE LA ATMOSFERA">
            <a:extLst>
              <a:ext uri="{FF2B5EF4-FFF2-40B4-BE49-F238E27FC236}">
                <a16:creationId xmlns:a16="http://schemas.microsoft.com/office/drawing/2014/main" id="{1DB832BE-142F-4929-A5AC-1393962A3DF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1690688"/>
            <a:ext cx="7484012" cy="5019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846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6487F1B-8AC6-4CD4-A516-2ED8D6992735}"/>
              </a:ext>
            </a:extLst>
          </p:cNvPr>
          <p:cNvSpPr>
            <a:spLocks noGrp="1"/>
          </p:cNvSpPr>
          <p:nvPr>
            <p:ph type="title"/>
          </p:nvPr>
        </p:nvSpPr>
        <p:spPr>
          <a:xfrm>
            <a:off x="0" y="365125"/>
            <a:ext cx="12192000" cy="549275"/>
          </a:xfrm>
        </p:spPr>
        <p:txBody>
          <a:bodyPr>
            <a:normAutofit fontScale="90000"/>
          </a:bodyPr>
          <a:lstStyle/>
          <a:p>
            <a:pPr algn="ctr"/>
            <a:r>
              <a:rPr lang="es-CL" sz="3600" b="1" dirty="0">
                <a:latin typeface="Times New Roman" panose="02020603050405020304" pitchFamily="18" charset="0"/>
                <a:cs typeface="Times New Roman" panose="02020603050405020304" pitchFamily="18" charset="0"/>
              </a:rPr>
              <a:t>Los “COMPUESTOS” son combinaciones de los elementos</a:t>
            </a:r>
          </a:p>
        </p:txBody>
      </p:sp>
      <p:pic>
        <p:nvPicPr>
          <p:cNvPr id="7" name="Marcador de contenido 6">
            <a:extLst>
              <a:ext uri="{FF2B5EF4-FFF2-40B4-BE49-F238E27FC236}">
                <a16:creationId xmlns:a16="http://schemas.microsoft.com/office/drawing/2014/main" id="{3595BDAD-1AA5-4B2F-85A0-B6010A069E82}"/>
              </a:ext>
            </a:extLst>
          </p:cNvPr>
          <p:cNvPicPr>
            <a:picLocks noGrp="1" noChangeAspect="1"/>
          </p:cNvPicPr>
          <p:nvPr>
            <p:ph idx="1"/>
          </p:nvPr>
        </p:nvPicPr>
        <p:blipFill>
          <a:blip r:embed="rId2"/>
          <a:stretch>
            <a:fillRect/>
          </a:stretch>
        </p:blipFill>
        <p:spPr>
          <a:xfrm>
            <a:off x="0" y="1111348"/>
            <a:ext cx="12323298" cy="5746652"/>
          </a:xfrm>
          <a:prstGeom prst="rect">
            <a:avLst/>
          </a:prstGeom>
        </p:spPr>
      </p:pic>
    </p:spTree>
    <p:extLst>
      <p:ext uri="{BB962C8B-B14F-4D97-AF65-F5344CB8AC3E}">
        <p14:creationId xmlns:p14="http://schemas.microsoft.com/office/powerpoint/2010/main" val="2160487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737F7D4-E3C2-42DD-8F6B-C3C7CEE4E937}"/>
              </a:ext>
            </a:extLst>
          </p:cNvPr>
          <p:cNvSpPr>
            <a:spLocks noGrp="1"/>
          </p:cNvSpPr>
          <p:nvPr>
            <p:ph type="title"/>
          </p:nvPr>
        </p:nvSpPr>
        <p:spPr/>
        <p:txBody>
          <a:bodyPr>
            <a:normAutofit fontScale="90000"/>
          </a:bodyPr>
          <a:lstStyle/>
          <a:p>
            <a:pPr algn="ctr"/>
            <a:r>
              <a:rPr lang="es-CL" sz="3600" b="1" dirty="0">
                <a:latin typeface="Times New Roman" panose="02020603050405020304" pitchFamily="18" charset="0"/>
                <a:cs typeface="Times New Roman" panose="02020603050405020304" pitchFamily="18" charset="0"/>
              </a:rPr>
              <a:t>Veamos combinaciones de estos elementos </a:t>
            </a:r>
            <a:br>
              <a:rPr lang="es-CL" sz="3600" b="1" dirty="0">
                <a:latin typeface="Times New Roman" panose="02020603050405020304" pitchFamily="18" charset="0"/>
                <a:cs typeface="Times New Roman" panose="02020603050405020304" pitchFamily="18" charset="0"/>
              </a:rPr>
            </a:br>
            <a:r>
              <a:rPr lang="es-CL" sz="3600" b="1" dirty="0">
                <a:latin typeface="Times New Roman" panose="02020603050405020304" pitchFamily="18" charset="0"/>
                <a:cs typeface="Times New Roman" panose="02020603050405020304" pitchFamily="18" charset="0"/>
              </a:rPr>
              <a:t>H Y C= CH 4 =METANO</a:t>
            </a:r>
            <a:br>
              <a:rPr lang="es-CL" sz="3600" b="1" dirty="0">
                <a:latin typeface="Times New Roman" panose="02020603050405020304" pitchFamily="18" charset="0"/>
                <a:cs typeface="Times New Roman" panose="02020603050405020304" pitchFamily="18" charset="0"/>
              </a:rPr>
            </a:br>
            <a:endParaRPr lang="es-CL" sz="3600" b="1" dirty="0">
              <a:latin typeface="Times New Roman" panose="02020603050405020304" pitchFamily="18" charset="0"/>
              <a:cs typeface="Times New Roman" panose="02020603050405020304" pitchFamily="18" charset="0"/>
            </a:endParaRPr>
          </a:p>
        </p:txBody>
      </p:sp>
      <p:pic>
        <p:nvPicPr>
          <p:cNvPr id="7" name="Marcador de contenido 6">
            <a:extLst>
              <a:ext uri="{FF2B5EF4-FFF2-40B4-BE49-F238E27FC236}">
                <a16:creationId xmlns:a16="http://schemas.microsoft.com/office/drawing/2014/main" id="{C42F0FB6-CE2B-4A08-8C08-3924F299F018}"/>
              </a:ext>
            </a:extLst>
          </p:cNvPr>
          <p:cNvPicPr>
            <a:picLocks noGrp="1" noChangeAspect="1"/>
          </p:cNvPicPr>
          <p:nvPr>
            <p:ph sz="half" idx="1"/>
          </p:nvPr>
        </p:nvPicPr>
        <p:blipFill>
          <a:blip r:embed="rId2"/>
          <a:stretch>
            <a:fillRect/>
          </a:stretch>
        </p:blipFill>
        <p:spPr>
          <a:xfrm>
            <a:off x="866336" y="1231557"/>
            <a:ext cx="5070231" cy="5261318"/>
          </a:xfrm>
          <a:prstGeom prst="rect">
            <a:avLst/>
          </a:prstGeom>
        </p:spPr>
      </p:pic>
      <p:sp>
        <p:nvSpPr>
          <p:cNvPr id="6" name="Marcador de contenido 5">
            <a:extLst>
              <a:ext uri="{FF2B5EF4-FFF2-40B4-BE49-F238E27FC236}">
                <a16:creationId xmlns:a16="http://schemas.microsoft.com/office/drawing/2014/main" id="{B934DE6A-2959-4B03-A446-55EC540502B8}"/>
              </a:ext>
            </a:extLst>
          </p:cNvPr>
          <p:cNvSpPr>
            <a:spLocks noGrp="1"/>
          </p:cNvSpPr>
          <p:nvPr>
            <p:ph sz="half" idx="2"/>
          </p:nvPr>
        </p:nvSpPr>
        <p:spPr>
          <a:xfrm>
            <a:off x="6172200" y="1406768"/>
            <a:ext cx="5181600" cy="5451231"/>
          </a:xfrm>
        </p:spPr>
        <p:txBody>
          <a:bodyPr>
            <a:normAutofit fontScale="92500"/>
          </a:bodyPr>
          <a:lstStyle/>
          <a:p>
            <a:pPr algn="just"/>
            <a:r>
              <a:rPr lang="es-ES" dirty="0">
                <a:cs typeface="Times New Roman" panose="02020603050405020304" pitchFamily="18" charset="0"/>
              </a:rPr>
              <a:t>Formula química del metano es CH4. es el hidrocarburo más simple, su molécula esta formada por un átomo de carbono (C), al que se encuentran unidos cuatro átomos de hidrógeno (H). A temperatura ambiente es un gas y se halla presente en la atmósfera.</a:t>
            </a:r>
          </a:p>
          <a:p>
            <a:pPr algn="just"/>
            <a:r>
              <a:rPr lang="es-ES" dirty="0">
                <a:cs typeface="Times New Roman" panose="02020603050405020304" pitchFamily="18" charset="0"/>
              </a:rPr>
              <a:t>Puede quemarse y se utiliza como combustible. Es uno de los componentes principales del gas natural. Puede que la calefacción de tu hogar funcione con gas natural. </a:t>
            </a:r>
          </a:p>
          <a:p>
            <a:endParaRPr lang="es-CL" dirty="0"/>
          </a:p>
        </p:txBody>
      </p:sp>
    </p:spTree>
    <p:extLst>
      <p:ext uri="{BB962C8B-B14F-4D97-AF65-F5344CB8AC3E}">
        <p14:creationId xmlns:p14="http://schemas.microsoft.com/office/powerpoint/2010/main" val="389697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190A08-0B1B-456E-AF19-D0D7CD998A88}"/>
              </a:ext>
            </a:extLst>
          </p:cNvPr>
          <p:cNvSpPr>
            <a:spLocks noGrp="1"/>
          </p:cNvSpPr>
          <p:nvPr>
            <p:ph type="title"/>
          </p:nvPr>
        </p:nvSpPr>
        <p:spPr>
          <a:xfrm>
            <a:off x="0" y="1"/>
            <a:ext cx="12192000" cy="1690688"/>
          </a:xfrm>
        </p:spPr>
        <p:txBody>
          <a:bodyPr>
            <a:normAutofit/>
          </a:bodyPr>
          <a:lstStyle/>
          <a:p>
            <a:pPr algn="ctr"/>
            <a:r>
              <a:rPr lang="es-CL" sz="3600" b="1" dirty="0">
                <a:latin typeface="Times New Roman" panose="02020603050405020304" pitchFamily="18" charset="0"/>
                <a:cs typeface="Times New Roman" panose="02020603050405020304" pitchFamily="18" charset="0"/>
              </a:rPr>
              <a:t>Combinación N y O = N3O= dióxido de nitrógeno</a:t>
            </a:r>
          </a:p>
        </p:txBody>
      </p:sp>
      <p:pic>
        <p:nvPicPr>
          <p:cNvPr id="5" name="Marcador de contenido 4">
            <a:extLst>
              <a:ext uri="{FF2B5EF4-FFF2-40B4-BE49-F238E27FC236}">
                <a16:creationId xmlns:a16="http://schemas.microsoft.com/office/drawing/2014/main" id="{02058DA1-EA01-4587-8A6E-4753821FFBBE}"/>
              </a:ext>
            </a:extLst>
          </p:cNvPr>
          <p:cNvPicPr>
            <a:picLocks noGrp="1" noChangeAspect="1"/>
          </p:cNvPicPr>
          <p:nvPr>
            <p:ph sz="half" idx="1"/>
          </p:nvPr>
        </p:nvPicPr>
        <p:blipFill>
          <a:blip r:embed="rId2"/>
          <a:stretch>
            <a:fillRect/>
          </a:stretch>
        </p:blipFill>
        <p:spPr>
          <a:xfrm>
            <a:off x="76200" y="1420836"/>
            <a:ext cx="6019800" cy="2008164"/>
          </a:xfrm>
          <a:prstGeom prst="rect">
            <a:avLst/>
          </a:prstGeom>
        </p:spPr>
      </p:pic>
      <p:sp>
        <p:nvSpPr>
          <p:cNvPr id="4" name="Marcador de contenido 3">
            <a:extLst>
              <a:ext uri="{FF2B5EF4-FFF2-40B4-BE49-F238E27FC236}">
                <a16:creationId xmlns:a16="http://schemas.microsoft.com/office/drawing/2014/main" id="{B8CE21A3-B094-4CE5-A852-A229C2F753B0}"/>
              </a:ext>
            </a:extLst>
          </p:cNvPr>
          <p:cNvSpPr>
            <a:spLocks noGrp="1"/>
          </p:cNvSpPr>
          <p:nvPr>
            <p:ph sz="half" idx="2"/>
          </p:nvPr>
        </p:nvSpPr>
        <p:spPr>
          <a:xfrm>
            <a:off x="6096000" y="1389184"/>
            <a:ext cx="5445369" cy="5176912"/>
          </a:xfrm>
        </p:spPr>
        <p:txBody>
          <a:bodyPr>
            <a:normAutofit fontScale="92500" lnSpcReduction="10000"/>
          </a:bodyPr>
          <a:lstStyle/>
          <a:p>
            <a:pPr algn="just">
              <a:lnSpc>
                <a:spcPct val="110000"/>
              </a:lnSpc>
            </a:pPr>
            <a:r>
              <a:rPr lang="es-ES" dirty="0"/>
              <a:t>Fórmula química del óxido de nitrógeno N3O una combinación de oxígeno y nitrógeno es uno de los componentes más importante toxicológico (forma en efecto inv. Natural), el dióxido de nitrógeno tiene un fuerte olor desagradable. El dióxido de nitrógeno es un líquido a temperatura ambiente, pero se transforma en un gas pardo-rojizo a temperaturas sobre los 21 °C (cambia a N2H efecto invernadero actual).</a:t>
            </a:r>
            <a:endParaRPr lang="es-CL" dirty="0"/>
          </a:p>
        </p:txBody>
      </p:sp>
      <p:pic>
        <p:nvPicPr>
          <p:cNvPr id="6" name="Imagen 5">
            <a:extLst>
              <a:ext uri="{FF2B5EF4-FFF2-40B4-BE49-F238E27FC236}">
                <a16:creationId xmlns:a16="http://schemas.microsoft.com/office/drawing/2014/main" id="{E42B0870-4028-4E82-A1F6-EA74275739FB}"/>
              </a:ext>
            </a:extLst>
          </p:cNvPr>
          <p:cNvPicPr>
            <a:picLocks noChangeAspect="1"/>
          </p:cNvPicPr>
          <p:nvPr/>
        </p:nvPicPr>
        <p:blipFill>
          <a:blip r:embed="rId3"/>
          <a:stretch>
            <a:fillRect/>
          </a:stretch>
        </p:blipFill>
        <p:spPr>
          <a:xfrm>
            <a:off x="492369" y="4009292"/>
            <a:ext cx="5092505" cy="2124222"/>
          </a:xfrm>
          <a:prstGeom prst="rect">
            <a:avLst/>
          </a:prstGeom>
        </p:spPr>
      </p:pic>
    </p:spTree>
    <p:extLst>
      <p:ext uri="{BB962C8B-B14F-4D97-AF65-F5344CB8AC3E}">
        <p14:creationId xmlns:p14="http://schemas.microsoft.com/office/powerpoint/2010/main" val="119295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EDB7FD-DAC5-4170-88EB-08692EFF4A1A}"/>
              </a:ext>
            </a:extLst>
          </p:cNvPr>
          <p:cNvSpPr>
            <a:spLocks noGrp="1"/>
          </p:cNvSpPr>
          <p:nvPr>
            <p:ph type="title"/>
          </p:nvPr>
        </p:nvSpPr>
        <p:spPr>
          <a:xfrm>
            <a:off x="838200" y="365125"/>
            <a:ext cx="10515600" cy="830629"/>
          </a:xfrm>
        </p:spPr>
        <p:txBody>
          <a:bodyPr>
            <a:normAutofit/>
          </a:bodyPr>
          <a:lstStyle/>
          <a:p>
            <a:r>
              <a:rPr lang="es-CL" sz="4000" b="1" dirty="0">
                <a:latin typeface="Times New Roman" panose="02020603050405020304" pitchFamily="18" charset="0"/>
                <a:cs typeface="Times New Roman" panose="02020603050405020304" pitchFamily="18" charset="0"/>
              </a:rPr>
              <a:t>Combinación C+O= CO2=dióxido de carbono</a:t>
            </a:r>
          </a:p>
        </p:txBody>
      </p:sp>
      <p:sp>
        <p:nvSpPr>
          <p:cNvPr id="4" name="Marcador de contenido 3">
            <a:extLst>
              <a:ext uri="{FF2B5EF4-FFF2-40B4-BE49-F238E27FC236}">
                <a16:creationId xmlns:a16="http://schemas.microsoft.com/office/drawing/2014/main" id="{AC516E7E-0915-423D-92A9-C62FF80535B3}"/>
              </a:ext>
            </a:extLst>
          </p:cNvPr>
          <p:cNvSpPr>
            <a:spLocks noGrp="1"/>
          </p:cNvSpPr>
          <p:nvPr>
            <p:ph sz="half" idx="2"/>
          </p:nvPr>
        </p:nvSpPr>
        <p:spPr>
          <a:xfrm>
            <a:off x="6172200" y="1195754"/>
            <a:ext cx="5181600" cy="5662245"/>
          </a:xfrm>
        </p:spPr>
        <p:txBody>
          <a:bodyPr>
            <a:normAutofit fontScale="85000" lnSpcReduction="10000"/>
          </a:bodyPr>
          <a:lstStyle/>
          <a:p>
            <a:pPr marL="0" indent="0" algn="just">
              <a:lnSpc>
                <a:spcPct val="120000"/>
              </a:lnSpc>
              <a:buNone/>
            </a:pPr>
            <a:r>
              <a:rPr lang="es-ES" dirty="0"/>
              <a:t>Fórmula química del dióxido de carbono también denominado anhídrido carbónico CO2, es un gas cuyas moléculas están compuestas por dos átomos de oxígeno y uno de carbono.</a:t>
            </a:r>
          </a:p>
          <a:p>
            <a:pPr marL="0" indent="0" algn="just">
              <a:lnSpc>
                <a:spcPct val="120000"/>
              </a:lnSpc>
              <a:buNone/>
            </a:pPr>
            <a:r>
              <a:rPr lang="es-ES" dirty="0"/>
              <a:t>Es un gas incoloro, si se libera grandes cantidades de CO2 es perjudicial, hay dos aspectos a señalar es que es un elemento importante (junto al agua y la luz) para la fotosíntesis de las plantas y que el CO2 de la atmósfera es uno de los gases que provocan el llamado efecto invernadero en el planeta.</a:t>
            </a:r>
          </a:p>
          <a:p>
            <a:endParaRPr lang="es-CL" dirty="0"/>
          </a:p>
        </p:txBody>
      </p:sp>
      <p:pic>
        <p:nvPicPr>
          <p:cNvPr id="2050" name="Picture 2" descr="Resultado de imagen de dioxido de carbono">
            <a:extLst>
              <a:ext uri="{FF2B5EF4-FFF2-40B4-BE49-F238E27FC236}">
                <a16:creationId xmlns:a16="http://schemas.microsoft.com/office/drawing/2014/main" id="{99465D12-D2EC-4274-B9C3-B0CD71EF886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0165" y="1195753"/>
            <a:ext cx="5373859" cy="5297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591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4DED11-DA04-4AEA-8D33-EBC2918A507A}"/>
              </a:ext>
            </a:extLst>
          </p:cNvPr>
          <p:cNvSpPr>
            <a:spLocks noGrp="1"/>
          </p:cNvSpPr>
          <p:nvPr>
            <p:ph type="title"/>
          </p:nvPr>
        </p:nvSpPr>
        <p:spPr>
          <a:xfrm>
            <a:off x="0" y="1"/>
            <a:ext cx="12192000" cy="1716258"/>
          </a:xfrm>
        </p:spPr>
        <p:txBody>
          <a:bodyPr>
            <a:normAutofit/>
          </a:bodyPr>
          <a:lstStyle/>
          <a:p>
            <a:pPr algn="ctr"/>
            <a:r>
              <a:rPr lang="es-CL" sz="3600" b="1" dirty="0">
                <a:latin typeface="Times New Roman" panose="02020603050405020304" pitchFamily="18" charset="0"/>
                <a:cs typeface="Times New Roman" panose="02020603050405020304" pitchFamily="18" charset="0"/>
              </a:rPr>
              <a:t>COMPUESTOS QUE INTERVIENEN </a:t>
            </a:r>
            <a:r>
              <a:rPr lang="es-CL" sz="4000" b="1" dirty="0">
                <a:latin typeface="Times New Roman" panose="02020603050405020304" pitchFamily="18" charset="0"/>
                <a:cs typeface="Times New Roman" panose="02020603050405020304" pitchFamily="18" charset="0"/>
              </a:rPr>
              <a:t>EN </a:t>
            </a:r>
            <a:r>
              <a:rPr lang="es-CL" sz="3600" b="1" dirty="0">
                <a:latin typeface="Times New Roman" panose="02020603050405020304" pitchFamily="18" charset="0"/>
                <a:cs typeface="Times New Roman" panose="02020603050405020304" pitchFamily="18" charset="0"/>
              </a:rPr>
              <a:t>EFECTO </a:t>
            </a:r>
            <a:r>
              <a:rPr lang="es-CL" sz="3200" b="1" dirty="0">
                <a:latin typeface="Times New Roman" panose="02020603050405020304" pitchFamily="18" charset="0"/>
                <a:cs typeface="Times New Roman" panose="02020603050405020304" pitchFamily="18" charset="0"/>
              </a:rPr>
              <a:t>INVERNADERO NATURAL AL ACTUAL</a:t>
            </a:r>
            <a:endParaRPr lang="es-CL" sz="3600" b="1" dirty="0">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0072A4ED-873C-4D13-A532-E3F4160DC3C4}"/>
              </a:ext>
            </a:extLst>
          </p:cNvPr>
          <p:cNvSpPr>
            <a:spLocks noGrp="1"/>
          </p:cNvSpPr>
          <p:nvPr>
            <p:ph sz="half" idx="1"/>
          </p:nvPr>
        </p:nvSpPr>
        <p:spPr>
          <a:xfrm>
            <a:off x="838200" y="2700997"/>
            <a:ext cx="5181600" cy="3475966"/>
          </a:xfrm>
        </p:spPr>
        <p:txBody>
          <a:bodyPr/>
          <a:lstStyle/>
          <a:p>
            <a:r>
              <a:rPr lang="es-CL" b="1" dirty="0">
                <a:latin typeface="Times New Roman" panose="02020603050405020304" pitchFamily="18" charset="0"/>
                <a:cs typeface="Times New Roman" panose="02020603050405020304" pitchFamily="18" charset="0"/>
              </a:rPr>
              <a:t>METANO </a:t>
            </a:r>
          </a:p>
          <a:p>
            <a:endParaRPr lang="es-CL" b="1" dirty="0">
              <a:latin typeface="Times New Roman" panose="02020603050405020304" pitchFamily="18" charset="0"/>
              <a:cs typeface="Times New Roman" panose="02020603050405020304" pitchFamily="18" charset="0"/>
            </a:endParaRPr>
          </a:p>
          <a:p>
            <a:r>
              <a:rPr lang="es-CL" b="1" dirty="0">
                <a:latin typeface="Times New Roman" panose="02020603050405020304" pitchFamily="18" charset="0"/>
                <a:cs typeface="Times New Roman" panose="02020603050405020304" pitchFamily="18" charset="0"/>
              </a:rPr>
              <a:t>DIÓXIDO DE NITRÓGENO</a:t>
            </a:r>
          </a:p>
          <a:p>
            <a:endParaRPr lang="es-CL" b="1" dirty="0">
              <a:latin typeface="Times New Roman" panose="02020603050405020304" pitchFamily="18" charset="0"/>
              <a:cs typeface="Times New Roman" panose="02020603050405020304" pitchFamily="18" charset="0"/>
            </a:endParaRPr>
          </a:p>
          <a:p>
            <a:r>
              <a:rPr lang="es-CL" b="1" dirty="0">
                <a:latin typeface="Times New Roman" panose="02020603050405020304" pitchFamily="18" charset="0"/>
                <a:cs typeface="Times New Roman" panose="02020603050405020304" pitchFamily="18" charset="0"/>
              </a:rPr>
              <a:t>DIÓXIDO DE CARBONO</a:t>
            </a:r>
          </a:p>
        </p:txBody>
      </p:sp>
      <p:pic>
        <p:nvPicPr>
          <p:cNvPr id="5" name="Marcador de contenido 4">
            <a:extLst>
              <a:ext uri="{FF2B5EF4-FFF2-40B4-BE49-F238E27FC236}">
                <a16:creationId xmlns:a16="http://schemas.microsoft.com/office/drawing/2014/main" id="{7B24C161-B318-4611-8CC0-0F1737C663CD}"/>
              </a:ext>
            </a:extLst>
          </p:cNvPr>
          <p:cNvPicPr>
            <a:picLocks noGrp="1" noChangeAspect="1"/>
          </p:cNvPicPr>
          <p:nvPr>
            <p:ph sz="half" idx="2"/>
          </p:nvPr>
        </p:nvPicPr>
        <p:blipFill>
          <a:blip r:embed="rId2"/>
          <a:stretch>
            <a:fillRect/>
          </a:stretch>
        </p:blipFill>
        <p:spPr>
          <a:xfrm>
            <a:off x="5753686" y="1983577"/>
            <a:ext cx="6438314" cy="4726711"/>
          </a:xfrm>
          <a:prstGeom prst="rect">
            <a:avLst/>
          </a:prstGeom>
        </p:spPr>
      </p:pic>
    </p:spTree>
    <p:extLst>
      <p:ext uri="{BB962C8B-B14F-4D97-AF65-F5344CB8AC3E}">
        <p14:creationId xmlns:p14="http://schemas.microsoft.com/office/powerpoint/2010/main" val="340076197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396</Words>
  <Application>Microsoft Office PowerPoint</Application>
  <PresentationFormat>Panorámica</PresentationFormat>
  <Paragraphs>36</Paragraphs>
  <Slides>12</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Arial</vt:lpstr>
      <vt:lpstr>Calibri</vt:lpstr>
      <vt:lpstr>Calibri Light</vt:lpstr>
      <vt:lpstr>Times New Roman</vt:lpstr>
      <vt:lpstr>Tema de Office</vt:lpstr>
      <vt:lpstr>LOS COMPONENTES DE LA TIERRA</vt:lpstr>
      <vt:lpstr>  CONCEPTOS   PARA   RECORDAR</vt:lpstr>
      <vt:lpstr>CARACTERÍSTICASDE LA ATMÓSFERA</vt:lpstr>
      <vt:lpstr>COMPOSICIÓN QUÍMICA  DE LA ATMÓSFERA</vt:lpstr>
      <vt:lpstr>Los “COMPUESTOS” son combinaciones de los elementos</vt:lpstr>
      <vt:lpstr>Veamos combinaciones de estos elementos  H Y C= CH 4 =METANO </vt:lpstr>
      <vt:lpstr>Combinación N y O = N3O= dióxido de nitrógeno</vt:lpstr>
      <vt:lpstr>Combinación C+O= CO2=dióxido de carbono</vt:lpstr>
      <vt:lpstr>COMPUESTOS QUE INTERVIENEN EN EFECTO INVERNADERO NATURAL AL ACTUAL</vt:lpstr>
      <vt:lpstr>CONSECUENCIA DEL CAMBIO CLIMÁTICO</vt:lpstr>
      <vt:lpstr>CAMBIO    CLIMÁTICO</vt:lpstr>
      <vt:lpstr>silvana.carreno@colegio-mineralelteniente.cl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COMPONENTES DE LA TIERRA</dc:title>
  <dc:creator>ivan ramos carreño</dc:creator>
  <cp:lastModifiedBy>Maria Cristina M</cp:lastModifiedBy>
  <cp:revision>2</cp:revision>
  <dcterms:created xsi:type="dcterms:W3CDTF">2020-03-23T14:41:22Z</dcterms:created>
  <dcterms:modified xsi:type="dcterms:W3CDTF">2020-03-23T15:42:59Z</dcterms:modified>
</cp:coreProperties>
</file>