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0413" cy="6859588"/>
  <p:notesSz cx="6858000" cy="9144000"/>
  <p:defaultTextStyle>
    <a:defPPr>
      <a:defRPr lang="es-CL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711" y="5351141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507934" y="4854535"/>
            <a:ext cx="11276132" cy="1222658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07934" y="3887100"/>
            <a:ext cx="11276132" cy="914612"/>
          </a:xfrm>
        </p:spPr>
        <p:txBody>
          <a:bodyPr anchor="b"/>
          <a:lstStyle>
            <a:lvl1pPr marL="0" indent="0" algn="l">
              <a:buNone/>
              <a:defRPr sz="2900">
                <a:solidFill>
                  <a:schemeClr val="tx2">
                    <a:shade val="75000"/>
                  </a:schemeClr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1372" y="6475451"/>
            <a:ext cx="1011804" cy="246945"/>
          </a:xfrm>
        </p:spPr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2810" y="549404"/>
            <a:ext cx="2438083" cy="585288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0" y="549404"/>
            <a:ext cx="8330116" cy="585288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74579" y="76218"/>
            <a:ext cx="3860297" cy="288992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1372" y="6475451"/>
            <a:ext cx="1011804" cy="246945"/>
          </a:xfrm>
        </p:spPr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711" y="3445700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07934" y="1676788"/>
            <a:ext cx="11276132" cy="1219482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40602" y="2947768"/>
            <a:ext cx="11580892" cy="118509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02284" y="457306"/>
            <a:ext cx="11580892" cy="841443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06347" y="1600571"/>
            <a:ext cx="5587273" cy="472549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790446" cy="472549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06347" y="5411453"/>
            <a:ext cx="11479306" cy="88285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75210" y="666904"/>
            <a:ext cx="5719997" cy="639910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6192561" y="666904"/>
            <a:ext cx="5722243" cy="639910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75210" y="1316342"/>
            <a:ext cx="5719997" cy="39426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6197500" y="1316342"/>
            <a:ext cx="5717304" cy="39426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1372" y="6478500"/>
            <a:ext cx="1015868" cy="246945"/>
          </a:xfrm>
        </p:spPr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85711" y="6021194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02284" y="457306"/>
            <a:ext cx="11580892" cy="841443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85711" y="5850472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09521" y="5487670"/>
            <a:ext cx="11276132" cy="520821"/>
          </a:xfrm>
        </p:spPr>
        <p:txBody>
          <a:bodyPr anchor="ctr"/>
          <a:lstStyle>
            <a:lvl1pPr algn="l">
              <a:buNone/>
              <a:defRPr sz="24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609521" y="609741"/>
            <a:ext cx="4010562" cy="4801712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766113" y="609741"/>
            <a:ext cx="7119540" cy="480171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4672992" y="616777"/>
            <a:ext cx="6704727" cy="365844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07934" y="4994916"/>
            <a:ext cx="7822182" cy="522409"/>
          </a:xfrm>
        </p:spPr>
        <p:txBody>
          <a:bodyPr anchor="ctr"/>
          <a:lstStyle>
            <a:lvl1pPr algn="l">
              <a:buNone/>
              <a:defRPr sz="24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507934" y="5534499"/>
            <a:ext cx="7822182" cy="768528"/>
          </a:xfrm>
        </p:spPr>
        <p:txBody>
          <a:bodyPr lIns="130620" tIns="0"/>
          <a:lstStyle>
            <a:lvl1pPr marL="0" indent="0"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711" y="1051142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06347" y="1554522"/>
            <a:ext cx="11580892" cy="4527011"/>
          </a:xfrm>
          <a:prstGeom prst="rect">
            <a:avLst/>
          </a:prstGeom>
        </p:spPr>
        <p:txBody>
          <a:bodyPr vert="horz" lIns="108850" tIns="54425" rIns="108850" bIns="54425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8634876" y="76218"/>
            <a:ext cx="3352364" cy="288992"/>
          </a:xfrm>
          <a:prstGeom prst="rect">
            <a:avLst/>
          </a:prstGeom>
        </p:spPr>
        <p:txBody>
          <a:bodyPr vert="horz" lIns="108850" tIns="54425" rIns="108850" bIns="54425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1E5255-0F2D-4CC8-A642-1B46B0D274F4}" type="datetimeFigureOut">
              <a:rPr lang="es-CL" smtClean="0"/>
              <a:t>23-06-2020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76218"/>
            <a:ext cx="4469818" cy="288992"/>
          </a:xfrm>
          <a:prstGeom prst="rect">
            <a:avLst/>
          </a:prstGeom>
        </p:spPr>
        <p:txBody>
          <a:bodyPr vert="horz" lIns="108850" tIns="54425" rIns="108850" bIns="54425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71372" y="6478500"/>
            <a:ext cx="1015868" cy="244532"/>
          </a:xfrm>
          <a:prstGeom prst="rect">
            <a:avLst/>
          </a:prstGeom>
        </p:spPr>
        <p:txBody>
          <a:bodyPr vert="horz" lIns="108850" tIns="54425" rIns="108850" bIns="54425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CB8F3-CBC5-47A8-A4E8-65211BB047C0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406347" y="457306"/>
            <a:ext cx="11580892" cy="838394"/>
          </a:xfrm>
          <a:prstGeom prst="rect">
            <a:avLst/>
          </a:prstGeom>
        </p:spPr>
        <p:txBody>
          <a:bodyPr vert="horz" lIns="108850" tIns="54425" rIns="108850" bIns="54425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85711" y="1051142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85711" y="1058231"/>
            <a:ext cx="11504702" cy="23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850" tIns="54425" rIns="108850" bIns="54425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08188" indent="-40818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1pPr>
      <a:lvl2pPr marL="884408" indent="-34015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300" kern="1200">
          <a:solidFill>
            <a:schemeClr val="tx2"/>
          </a:solidFill>
          <a:latin typeface="+mn-lt"/>
          <a:ea typeface="+mn-ea"/>
          <a:cs typeface="+mn-cs"/>
        </a:defRPr>
      </a:lvl2pPr>
      <a:lvl3pPr marL="1360627" indent="-27212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3pPr>
      <a:lvl4pPr marL="1904878" indent="-27212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449129" indent="-27212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993380" indent="-27212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3537631" indent="-27212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4081882" indent="-27212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626132" indent="-27212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8" y="407107"/>
            <a:ext cx="2323069" cy="3093688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294" y="1357847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269" y="3264313"/>
            <a:ext cx="7227760" cy="3064568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6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13</a:t>
            </a:r>
            <a:endParaRPr lang="es-ES" sz="6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8175" y="1622028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6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7191" y="405458"/>
            <a:ext cx="10361851" cy="14703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13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Religión	5° Básico </a:t>
            </a:r>
            <a:endParaRPr kumimoji="0" lang="es-CL" sz="5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4 Onda"/>
          <p:cNvSpPr/>
          <p:nvPr/>
        </p:nvSpPr>
        <p:spPr>
          <a:xfrm>
            <a:off x="5879182" y="2421446"/>
            <a:ext cx="5375897" cy="1800617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DIOS SE DA A CONOCER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146249"/>
            <a:ext cx="4799907" cy="23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918742" y="4797946"/>
            <a:ext cx="8533289" cy="175300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3200" b="1" dirty="0">
                <a:ea typeface="Calibri"/>
                <a:cs typeface="Times New Roman"/>
              </a:rPr>
              <a:t>O.A</a:t>
            </a:r>
            <a:r>
              <a:rPr lang="es-CL" sz="3200" b="1" dirty="0" smtClean="0">
                <a:ea typeface="Calibri"/>
                <a:cs typeface="Times New Roman"/>
              </a:rPr>
              <a:t>: Identificar </a:t>
            </a:r>
            <a:r>
              <a:rPr lang="es-CL" sz="3200" b="1" dirty="0">
                <a:ea typeface="Calibri"/>
                <a:cs typeface="Times New Roman"/>
              </a:rPr>
              <a:t>en algunas acciones la solidaridad que debemos tener con los demás para crear un mundo mejor.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632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Decálogo   de   la   Solidaridad slid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7" y="0"/>
            <a:ext cx="12209769" cy="68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5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6"/>
            <a:ext cx="12190413" cy="683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53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álogo   de   la   Solidaridad sli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0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La Solida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7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23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34</Words>
  <Application>Microsoft Office PowerPoint</Application>
  <PresentationFormat>Personalizado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González Madariaga</dc:creator>
  <cp:lastModifiedBy>TOSHIBA</cp:lastModifiedBy>
  <cp:revision>3</cp:revision>
  <dcterms:created xsi:type="dcterms:W3CDTF">2020-06-23T21:09:47Z</dcterms:created>
  <dcterms:modified xsi:type="dcterms:W3CDTF">2020-06-23T22:10:43Z</dcterms:modified>
</cp:coreProperties>
</file>