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7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2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77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91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332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897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03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536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00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8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64A6-7108-42CF-8092-0A7595646F7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87BC-BE55-432D-B55B-DA5ADAC0BC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25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s-CL" dirty="0" smtClean="0"/>
              <a:t>Material de apoyo </a:t>
            </a:r>
            <a:br>
              <a:rPr lang="es-CL" dirty="0" smtClean="0"/>
            </a:br>
            <a:r>
              <a:rPr lang="es-CL" dirty="0" smtClean="0"/>
              <a:t>Guía 2 Religión	5° Básico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ea typeface="Calibri"/>
                <a:cs typeface="Times New Roman"/>
              </a:rPr>
              <a:t>O.A: Descubrir cómo debemos relacionarnos con las demás personas.</a:t>
            </a:r>
            <a:r>
              <a:rPr lang="es-CL" dirty="0">
                <a:ea typeface="Calibri"/>
                <a:cs typeface="Times New Roman"/>
              </a:rPr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435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6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2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4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1800" dirty="0" smtClean="0"/>
              <a:t>Recuerda que un acróstico es poner la palabra hacia abajo y con su primera letra crear una frase que se relacione con el tema que se esta tratando). Te invito a seguir este ejemplo y confecciona tu acróstico según el </a:t>
            </a:r>
            <a:r>
              <a:rPr lang="es-CL" sz="1800" b="1" dirty="0" smtClean="0"/>
              <a:t>tema «SOMOS SERES SOCIABLES»</a:t>
            </a:r>
            <a:endParaRPr lang="es-CL" sz="1800" b="1" dirty="0"/>
          </a:p>
        </p:txBody>
      </p:sp>
    </p:spTree>
    <p:extLst>
      <p:ext uri="{BB962C8B-B14F-4D97-AF65-F5344CB8AC3E}">
        <p14:creationId xmlns:p14="http://schemas.microsoft.com/office/powerpoint/2010/main" val="4212178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</Words>
  <Application>Microsoft Office PowerPoint</Application>
  <PresentationFormat>Presentación en pantalla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Material de apoyo  Guía 2 Religión 5° Básico </vt:lpstr>
      <vt:lpstr>Presentación de PowerPoint</vt:lpstr>
      <vt:lpstr>Presentación de PowerPoint</vt:lpstr>
      <vt:lpstr>Presentación de PowerPoint</vt:lpstr>
      <vt:lpstr>Presentación de PowerPoint</vt:lpstr>
      <vt:lpstr>Recuerda que un acróstico es poner la palabra hacia abajo y con su primera letra crear una frase que se relacione con el tema que se esta tratando). Te invito a seguir este ejemplo y confecciona tu acróstico según el tema «SOMOS SERES SOCIABLES»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  Guía 2 Religión</dc:title>
  <dc:creator>TOSHIBA</dc:creator>
  <cp:lastModifiedBy>Makarenna Avendaño</cp:lastModifiedBy>
  <cp:revision>7</cp:revision>
  <dcterms:created xsi:type="dcterms:W3CDTF">2020-03-23T16:59:23Z</dcterms:created>
  <dcterms:modified xsi:type="dcterms:W3CDTF">2020-03-24T12:58:42Z</dcterms:modified>
</cp:coreProperties>
</file>