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61" d="100"/>
          <a:sy n="61" d="100"/>
        </p:scale>
        <p:origin x="9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2FFE2B-9D9B-4067-AE3C-EE8029E01A4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834D248C-DCE6-45CF-8BA3-B3BE2E494F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F7F28E38-D24D-4256-BB1B-ECD05D13C2CD}"/>
              </a:ext>
            </a:extLst>
          </p:cNvPr>
          <p:cNvSpPr>
            <a:spLocks noGrp="1"/>
          </p:cNvSpPr>
          <p:nvPr>
            <p:ph type="dt" sz="half" idx="10"/>
          </p:nvPr>
        </p:nvSpPr>
        <p:spPr/>
        <p:txBody>
          <a:bodyPr/>
          <a:lstStyle/>
          <a:p>
            <a:fld id="{98ABA64E-595C-44A6-B231-6BCEE99FD844}" type="datetimeFigureOut">
              <a:rPr lang="es-CL" smtClean="0"/>
              <a:t>01-11-2020</a:t>
            </a:fld>
            <a:endParaRPr lang="es-CL"/>
          </a:p>
        </p:txBody>
      </p:sp>
      <p:sp>
        <p:nvSpPr>
          <p:cNvPr id="5" name="Marcador de pie de página 4">
            <a:extLst>
              <a:ext uri="{FF2B5EF4-FFF2-40B4-BE49-F238E27FC236}">
                <a16:creationId xmlns:a16="http://schemas.microsoft.com/office/drawing/2014/main" id="{A00EEB5D-250C-42E1-A422-F93530DCE5F0}"/>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A4942990-45FD-4116-8E31-9D7B26F6FA06}"/>
              </a:ext>
            </a:extLst>
          </p:cNvPr>
          <p:cNvSpPr>
            <a:spLocks noGrp="1"/>
          </p:cNvSpPr>
          <p:nvPr>
            <p:ph type="sldNum" sz="quarter" idx="12"/>
          </p:nvPr>
        </p:nvSpPr>
        <p:spPr/>
        <p:txBody>
          <a:bodyPr/>
          <a:lstStyle/>
          <a:p>
            <a:fld id="{723BBFEB-CF35-4269-8E44-A35B1B6A078A}" type="slidenum">
              <a:rPr lang="es-CL" smtClean="0"/>
              <a:t>‹Nº›</a:t>
            </a:fld>
            <a:endParaRPr lang="es-CL"/>
          </a:p>
        </p:txBody>
      </p:sp>
    </p:spTree>
    <p:extLst>
      <p:ext uri="{BB962C8B-B14F-4D97-AF65-F5344CB8AC3E}">
        <p14:creationId xmlns:p14="http://schemas.microsoft.com/office/powerpoint/2010/main" val="4264522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F5FF1B-31AD-43FE-B96C-7DDE20C59C92}"/>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E404D10D-FB4C-4688-8A6B-94433C04E505}"/>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46AB7512-00B1-42E5-B310-643B9AC14C48}"/>
              </a:ext>
            </a:extLst>
          </p:cNvPr>
          <p:cNvSpPr>
            <a:spLocks noGrp="1"/>
          </p:cNvSpPr>
          <p:nvPr>
            <p:ph type="dt" sz="half" idx="10"/>
          </p:nvPr>
        </p:nvSpPr>
        <p:spPr/>
        <p:txBody>
          <a:bodyPr/>
          <a:lstStyle/>
          <a:p>
            <a:fld id="{98ABA64E-595C-44A6-B231-6BCEE99FD844}" type="datetimeFigureOut">
              <a:rPr lang="es-CL" smtClean="0"/>
              <a:t>01-11-2020</a:t>
            </a:fld>
            <a:endParaRPr lang="es-CL"/>
          </a:p>
        </p:txBody>
      </p:sp>
      <p:sp>
        <p:nvSpPr>
          <p:cNvPr id="5" name="Marcador de pie de página 4">
            <a:extLst>
              <a:ext uri="{FF2B5EF4-FFF2-40B4-BE49-F238E27FC236}">
                <a16:creationId xmlns:a16="http://schemas.microsoft.com/office/drawing/2014/main" id="{65FAA28E-442A-4792-ACB6-AECB1C6CBF69}"/>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B04DC8C8-B5CB-493C-8A16-8365B3425D60}"/>
              </a:ext>
            </a:extLst>
          </p:cNvPr>
          <p:cNvSpPr>
            <a:spLocks noGrp="1"/>
          </p:cNvSpPr>
          <p:nvPr>
            <p:ph type="sldNum" sz="quarter" idx="12"/>
          </p:nvPr>
        </p:nvSpPr>
        <p:spPr/>
        <p:txBody>
          <a:bodyPr/>
          <a:lstStyle/>
          <a:p>
            <a:fld id="{723BBFEB-CF35-4269-8E44-A35B1B6A078A}" type="slidenum">
              <a:rPr lang="es-CL" smtClean="0"/>
              <a:t>‹Nº›</a:t>
            </a:fld>
            <a:endParaRPr lang="es-CL"/>
          </a:p>
        </p:txBody>
      </p:sp>
    </p:spTree>
    <p:extLst>
      <p:ext uri="{BB962C8B-B14F-4D97-AF65-F5344CB8AC3E}">
        <p14:creationId xmlns:p14="http://schemas.microsoft.com/office/powerpoint/2010/main" val="2524576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570C808-E78B-4FBD-BF55-6AA15F16BC3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E5D46279-5A0E-4FCD-92EE-408D348434D6}"/>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AE0EDF86-1EA9-448A-B71F-B2715475C67E}"/>
              </a:ext>
            </a:extLst>
          </p:cNvPr>
          <p:cNvSpPr>
            <a:spLocks noGrp="1"/>
          </p:cNvSpPr>
          <p:nvPr>
            <p:ph type="dt" sz="half" idx="10"/>
          </p:nvPr>
        </p:nvSpPr>
        <p:spPr/>
        <p:txBody>
          <a:bodyPr/>
          <a:lstStyle/>
          <a:p>
            <a:fld id="{98ABA64E-595C-44A6-B231-6BCEE99FD844}" type="datetimeFigureOut">
              <a:rPr lang="es-CL" smtClean="0"/>
              <a:t>01-11-2020</a:t>
            </a:fld>
            <a:endParaRPr lang="es-CL"/>
          </a:p>
        </p:txBody>
      </p:sp>
      <p:sp>
        <p:nvSpPr>
          <p:cNvPr id="5" name="Marcador de pie de página 4">
            <a:extLst>
              <a:ext uri="{FF2B5EF4-FFF2-40B4-BE49-F238E27FC236}">
                <a16:creationId xmlns:a16="http://schemas.microsoft.com/office/drawing/2014/main" id="{598EC3B6-543D-4DAE-BB31-10F68AB07C3E}"/>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A687E5A9-99B0-4D36-B2C0-A8BAC2D295F9}"/>
              </a:ext>
            </a:extLst>
          </p:cNvPr>
          <p:cNvSpPr>
            <a:spLocks noGrp="1"/>
          </p:cNvSpPr>
          <p:nvPr>
            <p:ph type="sldNum" sz="quarter" idx="12"/>
          </p:nvPr>
        </p:nvSpPr>
        <p:spPr/>
        <p:txBody>
          <a:bodyPr/>
          <a:lstStyle/>
          <a:p>
            <a:fld id="{723BBFEB-CF35-4269-8E44-A35B1B6A078A}" type="slidenum">
              <a:rPr lang="es-CL" smtClean="0"/>
              <a:t>‹Nº›</a:t>
            </a:fld>
            <a:endParaRPr lang="es-CL"/>
          </a:p>
        </p:txBody>
      </p:sp>
    </p:spTree>
    <p:extLst>
      <p:ext uri="{BB962C8B-B14F-4D97-AF65-F5344CB8AC3E}">
        <p14:creationId xmlns:p14="http://schemas.microsoft.com/office/powerpoint/2010/main" val="297936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16FD24-0494-4B9A-B190-B1BD85257203}"/>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F1128FF8-A5C8-4C02-A22E-B9EFD2108980}"/>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226195AA-3011-4ABB-84D9-4B024AE644C0}"/>
              </a:ext>
            </a:extLst>
          </p:cNvPr>
          <p:cNvSpPr>
            <a:spLocks noGrp="1"/>
          </p:cNvSpPr>
          <p:nvPr>
            <p:ph type="dt" sz="half" idx="10"/>
          </p:nvPr>
        </p:nvSpPr>
        <p:spPr/>
        <p:txBody>
          <a:bodyPr/>
          <a:lstStyle/>
          <a:p>
            <a:fld id="{98ABA64E-595C-44A6-B231-6BCEE99FD844}" type="datetimeFigureOut">
              <a:rPr lang="es-CL" smtClean="0"/>
              <a:t>01-11-2020</a:t>
            </a:fld>
            <a:endParaRPr lang="es-CL"/>
          </a:p>
        </p:txBody>
      </p:sp>
      <p:sp>
        <p:nvSpPr>
          <p:cNvPr id="5" name="Marcador de pie de página 4">
            <a:extLst>
              <a:ext uri="{FF2B5EF4-FFF2-40B4-BE49-F238E27FC236}">
                <a16:creationId xmlns:a16="http://schemas.microsoft.com/office/drawing/2014/main" id="{9E72B4C5-F9EA-4947-AD10-B04C5223B0A8}"/>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C46D4B03-D746-4B40-928D-11E994C73B8D}"/>
              </a:ext>
            </a:extLst>
          </p:cNvPr>
          <p:cNvSpPr>
            <a:spLocks noGrp="1"/>
          </p:cNvSpPr>
          <p:nvPr>
            <p:ph type="sldNum" sz="quarter" idx="12"/>
          </p:nvPr>
        </p:nvSpPr>
        <p:spPr/>
        <p:txBody>
          <a:bodyPr/>
          <a:lstStyle/>
          <a:p>
            <a:fld id="{723BBFEB-CF35-4269-8E44-A35B1B6A078A}" type="slidenum">
              <a:rPr lang="es-CL" smtClean="0"/>
              <a:t>‹Nº›</a:t>
            </a:fld>
            <a:endParaRPr lang="es-CL"/>
          </a:p>
        </p:txBody>
      </p:sp>
    </p:spTree>
    <p:extLst>
      <p:ext uri="{BB962C8B-B14F-4D97-AF65-F5344CB8AC3E}">
        <p14:creationId xmlns:p14="http://schemas.microsoft.com/office/powerpoint/2010/main" val="595256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DDAA8-C040-40FA-BB9B-54745F8B6894}"/>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3A253D5F-F44B-4E69-989D-82DC83F872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22730575-6DEB-4E1D-967B-4C0D9D751291}"/>
              </a:ext>
            </a:extLst>
          </p:cNvPr>
          <p:cNvSpPr>
            <a:spLocks noGrp="1"/>
          </p:cNvSpPr>
          <p:nvPr>
            <p:ph type="dt" sz="half" idx="10"/>
          </p:nvPr>
        </p:nvSpPr>
        <p:spPr/>
        <p:txBody>
          <a:bodyPr/>
          <a:lstStyle/>
          <a:p>
            <a:fld id="{98ABA64E-595C-44A6-B231-6BCEE99FD844}" type="datetimeFigureOut">
              <a:rPr lang="es-CL" smtClean="0"/>
              <a:t>01-11-2020</a:t>
            </a:fld>
            <a:endParaRPr lang="es-CL"/>
          </a:p>
        </p:txBody>
      </p:sp>
      <p:sp>
        <p:nvSpPr>
          <p:cNvPr id="5" name="Marcador de pie de página 4">
            <a:extLst>
              <a:ext uri="{FF2B5EF4-FFF2-40B4-BE49-F238E27FC236}">
                <a16:creationId xmlns:a16="http://schemas.microsoft.com/office/drawing/2014/main" id="{798FB1B6-CCF5-4CAF-BF7D-62E796A9B8C2}"/>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6DAC2867-24B0-42FE-B1D9-2D334EFBBCBE}"/>
              </a:ext>
            </a:extLst>
          </p:cNvPr>
          <p:cNvSpPr>
            <a:spLocks noGrp="1"/>
          </p:cNvSpPr>
          <p:nvPr>
            <p:ph type="sldNum" sz="quarter" idx="12"/>
          </p:nvPr>
        </p:nvSpPr>
        <p:spPr/>
        <p:txBody>
          <a:bodyPr/>
          <a:lstStyle/>
          <a:p>
            <a:fld id="{723BBFEB-CF35-4269-8E44-A35B1B6A078A}" type="slidenum">
              <a:rPr lang="es-CL" smtClean="0"/>
              <a:t>‹Nº›</a:t>
            </a:fld>
            <a:endParaRPr lang="es-CL"/>
          </a:p>
        </p:txBody>
      </p:sp>
    </p:spTree>
    <p:extLst>
      <p:ext uri="{BB962C8B-B14F-4D97-AF65-F5344CB8AC3E}">
        <p14:creationId xmlns:p14="http://schemas.microsoft.com/office/powerpoint/2010/main" val="3385139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CB5C1A-00F5-498D-BE2F-D957C19A7DF0}"/>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39E74DFE-1BD8-49BB-9C55-E61EDBC30556}"/>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AEA17370-ED4E-4B89-BA96-478CC41A16B0}"/>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358E4557-4E39-4E44-BEB1-7CBEBC95CC95}"/>
              </a:ext>
            </a:extLst>
          </p:cNvPr>
          <p:cNvSpPr>
            <a:spLocks noGrp="1"/>
          </p:cNvSpPr>
          <p:nvPr>
            <p:ph type="dt" sz="half" idx="10"/>
          </p:nvPr>
        </p:nvSpPr>
        <p:spPr/>
        <p:txBody>
          <a:bodyPr/>
          <a:lstStyle/>
          <a:p>
            <a:fld id="{98ABA64E-595C-44A6-B231-6BCEE99FD844}" type="datetimeFigureOut">
              <a:rPr lang="es-CL" smtClean="0"/>
              <a:t>01-11-2020</a:t>
            </a:fld>
            <a:endParaRPr lang="es-CL"/>
          </a:p>
        </p:txBody>
      </p:sp>
      <p:sp>
        <p:nvSpPr>
          <p:cNvPr id="6" name="Marcador de pie de página 5">
            <a:extLst>
              <a:ext uri="{FF2B5EF4-FFF2-40B4-BE49-F238E27FC236}">
                <a16:creationId xmlns:a16="http://schemas.microsoft.com/office/drawing/2014/main" id="{3E755FA5-8FB4-477C-A9B3-B969C91E0A13}"/>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F8FA302D-934D-4D1F-AD57-1EA15E2D8B51}"/>
              </a:ext>
            </a:extLst>
          </p:cNvPr>
          <p:cNvSpPr>
            <a:spLocks noGrp="1"/>
          </p:cNvSpPr>
          <p:nvPr>
            <p:ph type="sldNum" sz="quarter" idx="12"/>
          </p:nvPr>
        </p:nvSpPr>
        <p:spPr/>
        <p:txBody>
          <a:bodyPr/>
          <a:lstStyle/>
          <a:p>
            <a:fld id="{723BBFEB-CF35-4269-8E44-A35B1B6A078A}" type="slidenum">
              <a:rPr lang="es-CL" smtClean="0"/>
              <a:t>‹Nº›</a:t>
            </a:fld>
            <a:endParaRPr lang="es-CL"/>
          </a:p>
        </p:txBody>
      </p:sp>
    </p:spTree>
    <p:extLst>
      <p:ext uri="{BB962C8B-B14F-4D97-AF65-F5344CB8AC3E}">
        <p14:creationId xmlns:p14="http://schemas.microsoft.com/office/powerpoint/2010/main" val="2775532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0360F4-7578-4DB4-823F-42DFBD1B47E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53D275A7-B343-4AEF-9F0E-83404AFDC7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19ED9B8A-51C2-4088-9EDB-8852D8E1A583}"/>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417E4E35-277B-4B89-BF80-A54E2F4371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4763A587-BCA5-4371-A8EF-8269C4C13DE0}"/>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3F18176F-3F03-4282-A836-5364E420C770}"/>
              </a:ext>
            </a:extLst>
          </p:cNvPr>
          <p:cNvSpPr>
            <a:spLocks noGrp="1"/>
          </p:cNvSpPr>
          <p:nvPr>
            <p:ph type="dt" sz="half" idx="10"/>
          </p:nvPr>
        </p:nvSpPr>
        <p:spPr/>
        <p:txBody>
          <a:bodyPr/>
          <a:lstStyle/>
          <a:p>
            <a:fld id="{98ABA64E-595C-44A6-B231-6BCEE99FD844}" type="datetimeFigureOut">
              <a:rPr lang="es-CL" smtClean="0"/>
              <a:t>01-11-2020</a:t>
            </a:fld>
            <a:endParaRPr lang="es-CL"/>
          </a:p>
        </p:txBody>
      </p:sp>
      <p:sp>
        <p:nvSpPr>
          <p:cNvPr id="8" name="Marcador de pie de página 7">
            <a:extLst>
              <a:ext uri="{FF2B5EF4-FFF2-40B4-BE49-F238E27FC236}">
                <a16:creationId xmlns:a16="http://schemas.microsoft.com/office/drawing/2014/main" id="{70EB3038-5F6F-4367-A3A0-7EEE341A1BC3}"/>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EC1CE49A-FE77-452C-A0B0-4D5A1925255A}"/>
              </a:ext>
            </a:extLst>
          </p:cNvPr>
          <p:cNvSpPr>
            <a:spLocks noGrp="1"/>
          </p:cNvSpPr>
          <p:nvPr>
            <p:ph type="sldNum" sz="quarter" idx="12"/>
          </p:nvPr>
        </p:nvSpPr>
        <p:spPr/>
        <p:txBody>
          <a:bodyPr/>
          <a:lstStyle/>
          <a:p>
            <a:fld id="{723BBFEB-CF35-4269-8E44-A35B1B6A078A}" type="slidenum">
              <a:rPr lang="es-CL" smtClean="0"/>
              <a:t>‹Nº›</a:t>
            </a:fld>
            <a:endParaRPr lang="es-CL"/>
          </a:p>
        </p:txBody>
      </p:sp>
    </p:spTree>
    <p:extLst>
      <p:ext uri="{BB962C8B-B14F-4D97-AF65-F5344CB8AC3E}">
        <p14:creationId xmlns:p14="http://schemas.microsoft.com/office/powerpoint/2010/main" val="849970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4BC0E9-3D16-49F1-AF24-653B8C78DF42}"/>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E886EC56-8816-4655-BC34-514E88A115B9}"/>
              </a:ext>
            </a:extLst>
          </p:cNvPr>
          <p:cNvSpPr>
            <a:spLocks noGrp="1"/>
          </p:cNvSpPr>
          <p:nvPr>
            <p:ph type="dt" sz="half" idx="10"/>
          </p:nvPr>
        </p:nvSpPr>
        <p:spPr/>
        <p:txBody>
          <a:bodyPr/>
          <a:lstStyle/>
          <a:p>
            <a:fld id="{98ABA64E-595C-44A6-B231-6BCEE99FD844}" type="datetimeFigureOut">
              <a:rPr lang="es-CL" smtClean="0"/>
              <a:t>01-11-2020</a:t>
            </a:fld>
            <a:endParaRPr lang="es-CL"/>
          </a:p>
        </p:txBody>
      </p:sp>
      <p:sp>
        <p:nvSpPr>
          <p:cNvPr id="4" name="Marcador de pie de página 3">
            <a:extLst>
              <a:ext uri="{FF2B5EF4-FFF2-40B4-BE49-F238E27FC236}">
                <a16:creationId xmlns:a16="http://schemas.microsoft.com/office/drawing/2014/main" id="{1FBE2A35-09A4-4401-9392-6EB73E0ED452}"/>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14F92C84-9B78-4184-9532-43B17D911B7A}"/>
              </a:ext>
            </a:extLst>
          </p:cNvPr>
          <p:cNvSpPr>
            <a:spLocks noGrp="1"/>
          </p:cNvSpPr>
          <p:nvPr>
            <p:ph type="sldNum" sz="quarter" idx="12"/>
          </p:nvPr>
        </p:nvSpPr>
        <p:spPr/>
        <p:txBody>
          <a:bodyPr/>
          <a:lstStyle/>
          <a:p>
            <a:fld id="{723BBFEB-CF35-4269-8E44-A35B1B6A078A}" type="slidenum">
              <a:rPr lang="es-CL" smtClean="0"/>
              <a:t>‹Nº›</a:t>
            </a:fld>
            <a:endParaRPr lang="es-CL"/>
          </a:p>
        </p:txBody>
      </p:sp>
    </p:spTree>
    <p:extLst>
      <p:ext uri="{BB962C8B-B14F-4D97-AF65-F5344CB8AC3E}">
        <p14:creationId xmlns:p14="http://schemas.microsoft.com/office/powerpoint/2010/main" val="2952489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6F457E1-4678-40C4-B769-F88653EF45DF}"/>
              </a:ext>
            </a:extLst>
          </p:cNvPr>
          <p:cNvSpPr>
            <a:spLocks noGrp="1"/>
          </p:cNvSpPr>
          <p:nvPr>
            <p:ph type="dt" sz="half" idx="10"/>
          </p:nvPr>
        </p:nvSpPr>
        <p:spPr/>
        <p:txBody>
          <a:bodyPr/>
          <a:lstStyle/>
          <a:p>
            <a:fld id="{98ABA64E-595C-44A6-B231-6BCEE99FD844}" type="datetimeFigureOut">
              <a:rPr lang="es-CL" smtClean="0"/>
              <a:t>01-11-2020</a:t>
            </a:fld>
            <a:endParaRPr lang="es-CL"/>
          </a:p>
        </p:txBody>
      </p:sp>
      <p:sp>
        <p:nvSpPr>
          <p:cNvPr id="3" name="Marcador de pie de página 2">
            <a:extLst>
              <a:ext uri="{FF2B5EF4-FFF2-40B4-BE49-F238E27FC236}">
                <a16:creationId xmlns:a16="http://schemas.microsoft.com/office/drawing/2014/main" id="{3FCA4D3F-A64A-4BBB-BF9C-736B5370DA54}"/>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B79B0EB4-58AC-46AC-A374-064F6B3F764B}"/>
              </a:ext>
            </a:extLst>
          </p:cNvPr>
          <p:cNvSpPr>
            <a:spLocks noGrp="1"/>
          </p:cNvSpPr>
          <p:nvPr>
            <p:ph type="sldNum" sz="quarter" idx="12"/>
          </p:nvPr>
        </p:nvSpPr>
        <p:spPr/>
        <p:txBody>
          <a:bodyPr/>
          <a:lstStyle/>
          <a:p>
            <a:fld id="{723BBFEB-CF35-4269-8E44-A35B1B6A078A}" type="slidenum">
              <a:rPr lang="es-CL" smtClean="0"/>
              <a:t>‹Nº›</a:t>
            </a:fld>
            <a:endParaRPr lang="es-CL"/>
          </a:p>
        </p:txBody>
      </p:sp>
    </p:spTree>
    <p:extLst>
      <p:ext uri="{BB962C8B-B14F-4D97-AF65-F5344CB8AC3E}">
        <p14:creationId xmlns:p14="http://schemas.microsoft.com/office/powerpoint/2010/main" val="3432381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ABB663-7078-4D4F-A6F5-E32A0E3DB9A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4BDCF5F4-059B-4F96-B522-A73683C0C4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7591C0DE-3F2C-4D31-8559-E79B031319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49DB9E6B-F3B1-4E05-82D6-D4C874272E8A}"/>
              </a:ext>
            </a:extLst>
          </p:cNvPr>
          <p:cNvSpPr>
            <a:spLocks noGrp="1"/>
          </p:cNvSpPr>
          <p:nvPr>
            <p:ph type="dt" sz="half" idx="10"/>
          </p:nvPr>
        </p:nvSpPr>
        <p:spPr/>
        <p:txBody>
          <a:bodyPr/>
          <a:lstStyle/>
          <a:p>
            <a:fld id="{98ABA64E-595C-44A6-B231-6BCEE99FD844}" type="datetimeFigureOut">
              <a:rPr lang="es-CL" smtClean="0"/>
              <a:t>01-11-2020</a:t>
            </a:fld>
            <a:endParaRPr lang="es-CL"/>
          </a:p>
        </p:txBody>
      </p:sp>
      <p:sp>
        <p:nvSpPr>
          <p:cNvPr id="6" name="Marcador de pie de página 5">
            <a:extLst>
              <a:ext uri="{FF2B5EF4-FFF2-40B4-BE49-F238E27FC236}">
                <a16:creationId xmlns:a16="http://schemas.microsoft.com/office/drawing/2014/main" id="{F63956B3-9554-490F-AE8D-174D61E93F35}"/>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5BF3980D-1239-4DF7-B833-E4F87C1FDBFF}"/>
              </a:ext>
            </a:extLst>
          </p:cNvPr>
          <p:cNvSpPr>
            <a:spLocks noGrp="1"/>
          </p:cNvSpPr>
          <p:nvPr>
            <p:ph type="sldNum" sz="quarter" idx="12"/>
          </p:nvPr>
        </p:nvSpPr>
        <p:spPr/>
        <p:txBody>
          <a:bodyPr/>
          <a:lstStyle/>
          <a:p>
            <a:fld id="{723BBFEB-CF35-4269-8E44-A35B1B6A078A}" type="slidenum">
              <a:rPr lang="es-CL" smtClean="0"/>
              <a:t>‹Nº›</a:t>
            </a:fld>
            <a:endParaRPr lang="es-CL"/>
          </a:p>
        </p:txBody>
      </p:sp>
    </p:spTree>
    <p:extLst>
      <p:ext uri="{BB962C8B-B14F-4D97-AF65-F5344CB8AC3E}">
        <p14:creationId xmlns:p14="http://schemas.microsoft.com/office/powerpoint/2010/main" val="982701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3D2398-E5AE-4478-86F5-5C454218EBC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82B13F37-FA48-4207-8C5E-3A23F6DBB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F9E3F94C-49D1-492D-868A-70AC36FE0C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A1FA5036-947C-402A-821C-4BC52181B618}"/>
              </a:ext>
            </a:extLst>
          </p:cNvPr>
          <p:cNvSpPr>
            <a:spLocks noGrp="1"/>
          </p:cNvSpPr>
          <p:nvPr>
            <p:ph type="dt" sz="half" idx="10"/>
          </p:nvPr>
        </p:nvSpPr>
        <p:spPr/>
        <p:txBody>
          <a:bodyPr/>
          <a:lstStyle/>
          <a:p>
            <a:fld id="{98ABA64E-595C-44A6-B231-6BCEE99FD844}" type="datetimeFigureOut">
              <a:rPr lang="es-CL" smtClean="0"/>
              <a:t>01-11-2020</a:t>
            </a:fld>
            <a:endParaRPr lang="es-CL"/>
          </a:p>
        </p:txBody>
      </p:sp>
      <p:sp>
        <p:nvSpPr>
          <p:cNvPr id="6" name="Marcador de pie de página 5">
            <a:extLst>
              <a:ext uri="{FF2B5EF4-FFF2-40B4-BE49-F238E27FC236}">
                <a16:creationId xmlns:a16="http://schemas.microsoft.com/office/drawing/2014/main" id="{A4EFDC58-1B57-4D9B-9327-3C180CF557CE}"/>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BD0EC9F5-FE7A-4C03-A999-4BCC3593C2BF}"/>
              </a:ext>
            </a:extLst>
          </p:cNvPr>
          <p:cNvSpPr>
            <a:spLocks noGrp="1"/>
          </p:cNvSpPr>
          <p:nvPr>
            <p:ph type="sldNum" sz="quarter" idx="12"/>
          </p:nvPr>
        </p:nvSpPr>
        <p:spPr/>
        <p:txBody>
          <a:bodyPr/>
          <a:lstStyle/>
          <a:p>
            <a:fld id="{723BBFEB-CF35-4269-8E44-A35B1B6A078A}" type="slidenum">
              <a:rPr lang="es-CL" smtClean="0"/>
              <a:t>‹Nº›</a:t>
            </a:fld>
            <a:endParaRPr lang="es-CL"/>
          </a:p>
        </p:txBody>
      </p:sp>
    </p:spTree>
    <p:extLst>
      <p:ext uri="{BB962C8B-B14F-4D97-AF65-F5344CB8AC3E}">
        <p14:creationId xmlns:p14="http://schemas.microsoft.com/office/powerpoint/2010/main" val="2248273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A922D1C-F211-4C1F-8BE8-DE9B23079B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F243B26A-4DAF-4465-8E18-825389D96E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4CF4D314-F203-461C-9506-C51D678A3F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ABA64E-595C-44A6-B231-6BCEE99FD844}" type="datetimeFigureOut">
              <a:rPr lang="es-CL" smtClean="0"/>
              <a:t>01-11-2020</a:t>
            </a:fld>
            <a:endParaRPr lang="es-CL"/>
          </a:p>
        </p:txBody>
      </p:sp>
      <p:sp>
        <p:nvSpPr>
          <p:cNvPr id="5" name="Marcador de pie de página 4">
            <a:extLst>
              <a:ext uri="{FF2B5EF4-FFF2-40B4-BE49-F238E27FC236}">
                <a16:creationId xmlns:a16="http://schemas.microsoft.com/office/drawing/2014/main" id="{718BD3D4-44E2-4561-8BBE-43282A1698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7168D1E3-BB2F-48AE-ADFB-B4E0F6305F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3BBFEB-CF35-4269-8E44-A35B1B6A078A}" type="slidenum">
              <a:rPr lang="es-CL" smtClean="0"/>
              <a:t>‹Nº›</a:t>
            </a:fld>
            <a:endParaRPr lang="es-CL"/>
          </a:p>
        </p:txBody>
      </p:sp>
    </p:spTree>
    <p:extLst>
      <p:ext uri="{BB962C8B-B14F-4D97-AF65-F5344CB8AC3E}">
        <p14:creationId xmlns:p14="http://schemas.microsoft.com/office/powerpoint/2010/main" val="2403321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B7D7D1A-388A-4B66-8D99-43E042D011E0}"/>
              </a:ext>
            </a:extLst>
          </p:cNvPr>
          <p:cNvSpPr>
            <a:spLocks noGrp="1"/>
          </p:cNvSpPr>
          <p:nvPr>
            <p:ph type="title"/>
          </p:nvPr>
        </p:nvSpPr>
        <p:spPr>
          <a:xfrm>
            <a:off x="1253987" y="312028"/>
            <a:ext cx="9684026" cy="1325563"/>
          </a:xfrm>
        </p:spPr>
        <p:txBody>
          <a:bodyPr>
            <a:normAutofit/>
          </a:bodyPr>
          <a:lstStyle/>
          <a:p>
            <a:r>
              <a:rPr lang="es-CL" dirty="0"/>
              <a:t>    MATERIAL DE APOYO ORIENTACION 5°</a:t>
            </a:r>
            <a:br>
              <a:rPr lang="es-CL" dirty="0"/>
            </a:br>
            <a:r>
              <a:rPr lang="es-CL" dirty="0"/>
              <a:t>CAMBIOS EN PUBERTAD Y  ADOLESCENCIA</a:t>
            </a:r>
          </a:p>
        </p:txBody>
      </p:sp>
      <p:sp>
        <p:nvSpPr>
          <p:cNvPr id="5" name="Marcador de contenido 4">
            <a:extLst>
              <a:ext uri="{FF2B5EF4-FFF2-40B4-BE49-F238E27FC236}">
                <a16:creationId xmlns:a16="http://schemas.microsoft.com/office/drawing/2014/main" id="{0D71FD6B-E2FB-492B-99C1-366799E85BDB}"/>
              </a:ext>
            </a:extLst>
          </p:cNvPr>
          <p:cNvSpPr>
            <a:spLocks noGrp="1"/>
          </p:cNvSpPr>
          <p:nvPr>
            <p:ph sz="half" idx="1"/>
          </p:nvPr>
        </p:nvSpPr>
        <p:spPr>
          <a:xfrm>
            <a:off x="838200" y="1825625"/>
            <a:ext cx="5630332" cy="4812242"/>
          </a:xfrm>
        </p:spPr>
        <p:txBody>
          <a:bodyPr>
            <a:normAutofit fontScale="47500" lnSpcReduction="20000"/>
          </a:bodyPr>
          <a:lstStyle/>
          <a:p>
            <a:r>
              <a:rPr lang="es-MX" dirty="0"/>
              <a:t>La adolescencia, según la Organización Mundial de la Salud, se divide en dos periodos: el primero entre los 10 y los 14 años y el segundo entre los 15 y los 19 años; así el concepto de juventud se sitúa entre los dos periodos, entre los 10 y los 19 años.</a:t>
            </a:r>
          </a:p>
          <a:p>
            <a:endParaRPr lang="es-MX" dirty="0"/>
          </a:p>
          <a:p>
            <a:r>
              <a:rPr lang="es-MX" dirty="0"/>
              <a:t>Durante la adolescencia se producen muchos cambios en muy poco tiempo, es un proceso psicológico unido al crecimiento social y emocional que surge en cada persona.</a:t>
            </a:r>
          </a:p>
          <a:p>
            <a:endParaRPr lang="es-MX" dirty="0"/>
          </a:p>
          <a:p>
            <a:r>
              <a:rPr lang="es-MX" dirty="0"/>
              <a:t>El periodo de la pubertad en ambos sexos dura unos cuatro años, aunque las chicas empiezan a desarrollarse unos dos años antes que los chicos. Es muy importante señalar que el final de la adolescencia está determinado, sobre todo, por factores sociales; se considera que un o una adolescente deja de serlo cuando es reconocido y admitido como adulto en su comunidad.</a:t>
            </a:r>
          </a:p>
          <a:p>
            <a:endParaRPr lang="es-MX" dirty="0"/>
          </a:p>
          <a:p>
            <a:r>
              <a:rPr lang="es-MX" dirty="0"/>
              <a:t>Desde el punto de vista psicológico y social, cada persona sigue madurando afectiva y sexualmente a lo largo de toda su vida, mejora su conocimiento personal y va delimitando sus deseos y necesidades individuales.</a:t>
            </a:r>
          </a:p>
          <a:p>
            <a:endParaRPr lang="es-MX" dirty="0"/>
          </a:p>
          <a:p>
            <a:r>
              <a:rPr lang="es-MX" dirty="0"/>
              <a:t>En este periodo se van a producir cambios biofisiológicos, psicológicos, intelectuales y sociales que sitúan a cada persona ante una nueva forma de vivenciarse a sí misma y al entorno que le rodea.</a:t>
            </a:r>
          </a:p>
          <a:p>
            <a:endParaRPr lang="es-CL" dirty="0"/>
          </a:p>
        </p:txBody>
      </p:sp>
      <p:pic>
        <p:nvPicPr>
          <p:cNvPr id="7" name="Marcador de contenido 6">
            <a:extLst>
              <a:ext uri="{FF2B5EF4-FFF2-40B4-BE49-F238E27FC236}">
                <a16:creationId xmlns:a16="http://schemas.microsoft.com/office/drawing/2014/main" id="{1810841C-3A86-4ACA-B683-509729916694}"/>
              </a:ext>
            </a:extLst>
          </p:cNvPr>
          <p:cNvPicPr>
            <a:picLocks noGrp="1" noChangeAspect="1"/>
          </p:cNvPicPr>
          <p:nvPr>
            <p:ph sz="half" idx="2"/>
          </p:nvPr>
        </p:nvPicPr>
        <p:blipFill>
          <a:blip r:embed="rId2"/>
          <a:stretch>
            <a:fillRect/>
          </a:stretch>
        </p:blipFill>
        <p:spPr>
          <a:xfrm>
            <a:off x="6468532" y="1733021"/>
            <a:ext cx="4885269" cy="3435846"/>
          </a:xfrm>
          <a:prstGeom prst="rect">
            <a:avLst/>
          </a:prstGeom>
        </p:spPr>
      </p:pic>
      <p:pic>
        <p:nvPicPr>
          <p:cNvPr id="3" name="Imagen 2">
            <a:extLst>
              <a:ext uri="{FF2B5EF4-FFF2-40B4-BE49-F238E27FC236}">
                <a16:creationId xmlns:a16="http://schemas.microsoft.com/office/drawing/2014/main" id="{AC84FED6-4923-46E4-92E5-F018D38BCD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240" y="230188"/>
            <a:ext cx="990738" cy="1219370"/>
          </a:xfrm>
          <a:prstGeom prst="rect">
            <a:avLst/>
          </a:prstGeom>
        </p:spPr>
      </p:pic>
    </p:spTree>
    <p:extLst>
      <p:ext uri="{BB962C8B-B14F-4D97-AF65-F5344CB8AC3E}">
        <p14:creationId xmlns:p14="http://schemas.microsoft.com/office/powerpoint/2010/main" val="3323358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CFB4DA5-7F37-4BDE-A818-7F3B3A91AEFB}"/>
              </a:ext>
            </a:extLst>
          </p:cNvPr>
          <p:cNvSpPr>
            <a:spLocks noGrp="1"/>
          </p:cNvSpPr>
          <p:nvPr>
            <p:ph type="title"/>
          </p:nvPr>
        </p:nvSpPr>
        <p:spPr/>
        <p:txBody>
          <a:bodyPr/>
          <a:lstStyle/>
          <a:p>
            <a:r>
              <a:rPr lang="es-CL" dirty="0"/>
              <a:t>CAMBIOS BIOFISIOLOGICOS</a:t>
            </a:r>
          </a:p>
        </p:txBody>
      </p:sp>
      <p:sp>
        <p:nvSpPr>
          <p:cNvPr id="5" name="Marcador de texto 4">
            <a:extLst>
              <a:ext uri="{FF2B5EF4-FFF2-40B4-BE49-F238E27FC236}">
                <a16:creationId xmlns:a16="http://schemas.microsoft.com/office/drawing/2014/main" id="{8A92BD0C-A2A9-438B-A9C4-1785FC389BA0}"/>
              </a:ext>
            </a:extLst>
          </p:cNvPr>
          <p:cNvSpPr>
            <a:spLocks noGrp="1"/>
          </p:cNvSpPr>
          <p:nvPr>
            <p:ph type="body" idx="1"/>
          </p:nvPr>
        </p:nvSpPr>
        <p:spPr/>
        <p:txBody>
          <a:bodyPr/>
          <a:lstStyle/>
          <a:p>
            <a:r>
              <a:rPr lang="es-CL" dirty="0"/>
              <a:t>ALGUNOS CAMBIOS MASCULINOS</a:t>
            </a:r>
          </a:p>
        </p:txBody>
      </p:sp>
      <p:sp>
        <p:nvSpPr>
          <p:cNvPr id="6" name="Marcador de contenido 5">
            <a:extLst>
              <a:ext uri="{FF2B5EF4-FFF2-40B4-BE49-F238E27FC236}">
                <a16:creationId xmlns:a16="http://schemas.microsoft.com/office/drawing/2014/main" id="{05D5A159-A5DE-4DEB-A89B-C9C2FF73B3D6}"/>
              </a:ext>
            </a:extLst>
          </p:cNvPr>
          <p:cNvSpPr>
            <a:spLocks noGrp="1"/>
          </p:cNvSpPr>
          <p:nvPr>
            <p:ph sz="half" idx="2"/>
          </p:nvPr>
        </p:nvSpPr>
        <p:spPr/>
        <p:txBody>
          <a:bodyPr>
            <a:normAutofit fontScale="47500" lnSpcReduction="20000"/>
          </a:bodyPr>
          <a:lstStyle/>
          <a:p>
            <a:r>
              <a:rPr lang="es-MX" dirty="0"/>
              <a:t>Aparece vello facial (bigote y barba)</a:t>
            </a:r>
          </a:p>
          <a:p>
            <a:r>
              <a:rPr lang="es-MX" dirty="0"/>
              <a:t>Posible acné (debido a las hormonas)</a:t>
            </a:r>
          </a:p>
          <a:p>
            <a:r>
              <a:rPr lang="es-MX" dirty="0"/>
              <a:t>La voz falla y se hace más grave</a:t>
            </a:r>
          </a:p>
          <a:p>
            <a:r>
              <a:rPr lang="es-MX" dirty="0"/>
              <a:t>Los hombros se ensanchan</a:t>
            </a:r>
          </a:p>
          <a:p>
            <a:r>
              <a:rPr lang="es-MX" dirty="0"/>
              <a:t>Aparece el vello púbico</a:t>
            </a:r>
          </a:p>
          <a:p>
            <a:r>
              <a:rPr lang="es-MX" dirty="0"/>
              <a:t>Crece el vello en el pecho y la espalda</a:t>
            </a:r>
          </a:p>
          <a:p>
            <a:r>
              <a:rPr lang="es-MX" dirty="0"/>
              <a:t>El cuerpo transpira más</a:t>
            </a:r>
          </a:p>
          <a:p>
            <a:r>
              <a:rPr lang="es-MX" dirty="0"/>
              <a:t>Aparece el vello en las axilas</a:t>
            </a:r>
          </a:p>
          <a:p>
            <a:r>
              <a:rPr lang="es-MX" dirty="0"/>
              <a:t>Los testículos y el pene aumentan de tamaño</a:t>
            </a:r>
          </a:p>
          <a:p>
            <a:r>
              <a:rPr lang="es-MX" dirty="0"/>
              <a:t>El cabello y la piel se vuelven más grasos</a:t>
            </a:r>
          </a:p>
          <a:p>
            <a:r>
              <a:rPr lang="es-MX" dirty="0"/>
              <a:t>Aumenta el peso y la altura</a:t>
            </a:r>
          </a:p>
          <a:p>
            <a:r>
              <a:rPr lang="es-MX" dirty="0"/>
              <a:t>Las manos y los pies aumentan de tamaño</a:t>
            </a:r>
            <a:endParaRPr lang="es-CL" dirty="0"/>
          </a:p>
        </p:txBody>
      </p:sp>
      <p:sp>
        <p:nvSpPr>
          <p:cNvPr id="7" name="Marcador de texto 6">
            <a:extLst>
              <a:ext uri="{FF2B5EF4-FFF2-40B4-BE49-F238E27FC236}">
                <a16:creationId xmlns:a16="http://schemas.microsoft.com/office/drawing/2014/main" id="{2EB48D77-491A-4C69-AE8D-677DE1B8BDAA}"/>
              </a:ext>
            </a:extLst>
          </p:cNvPr>
          <p:cNvSpPr>
            <a:spLocks noGrp="1"/>
          </p:cNvSpPr>
          <p:nvPr>
            <p:ph type="body" sz="quarter" idx="3"/>
          </p:nvPr>
        </p:nvSpPr>
        <p:spPr/>
        <p:txBody>
          <a:bodyPr/>
          <a:lstStyle/>
          <a:p>
            <a:r>
              <a:rPr lang="es-CL" dirty="0"/>
              <a:t>ALGUNOS CAMBIOS FEMENINOS</a:t>
            </a:r>
          </a:p>
        </p:txBody>
      </p:sp>
      <p:sp>
        <p:nvSpPr>
          <p:cNvPr id="8" name="Marcador de contenido 7">
            <a:extLst>
              <a:ext uri="{FF2B5EF4-FFF2-40B4-BE49-F238E27FC236}">
                <a16:creationId xmlns:a16="http://schemas.microsoft.com/office/drawing/2014/main" id="{1404D134-D244-40B5-BE4B-A3F4338362FC}"/>
              </a:ext>
            </a:extLst>
          </p:cNvPr>
          <p:cNvSpPr>
            <a:spLocks noGrp="1"/>
          </p:cNvSpPr>
          <p:nvPr>
            <p:ph sz="quarter" idx="4"/>
          </p:nvPr>
        </p:nvSpPr>
        <p:spPr/>
        <p:txBody>
          <a:bodyPr>
            <a:normAutofit fontScale="47500" lnSpcReduction="20000"/>
          </a:bodyPr>
          <a:lstStyle/>
          <a:p>
            <a:r>
              <a:rPr lang="es-MX" dirty="0"/>
              <a:t>La piel se vuelve más grasa</a:t>
            </a:r>
          </a:p>
          <a:p>
            <a:r>
              <a:rPr lang="es-MX" dirty="0"/>
              <a:t>Aumenta el peso y la altura</a:t>
            </a:r>
          </a:p>
          <a:p>
            <a:r>
              <a:rPr lang="es-MX" dirty="0"/>
              <a:t>Aumenta el sudor</a:t>
            </a:r>
          </a:p>
          <a:p>
            <a:r>
              <a:rPr lang="es-MX" dirty="0"/>
              <a:t>Rostro más lleno</a:t>
            </a:r>
          </a:p>
          <a:p>
            <a:r>
              <a:rPr lang="es-MX" dirty="0"/>
              <a:t>Posible acné (debido a las hormonas)</a:t>
            </a:r>
          </a:p>
          <a:p>
            <a:r>
              <a:rPr lang="es-MX" dirty="0"/>
              <a:t>Los brazos engordan</a:t>
            </a:r>
          </a:p>
          <a:p>
            <a:r>
              <a:rPr lang="es-MX" dirty="0"/>
              <a:t>Aparece el vello en las axilas</a:t>
            </a:r>
          </a:p>
          <a:p>
            <a:r>
              <a:rPr lang="es-MX" dirty="0"/>
              <a:t>Se destacan los pezones</a:t>
            </a:r>
          </a:p>
          <a:p>
            <a:r>
              <a:rPr lang="es-MX" dirty="0"/>
              <a:t>Crece el vello púbico</a:t>
            </a:r>
          </a:p>
          <a:p>
            <a:r>
              <a:rPr lang="es-MX" dirty="0"/>
              <a:t>Los genitales se engrosan y oscurecen</a:t>
            </a:r>
          </a:p>
          <a:p>
            <a:r>
              <a:rPr lang="es-MX" dirty="0"/>
              <a:t>Aumenta el vello en los brazos</a:t>
            </a:r>
          </a:p>
          <a:p>
            <a:r>
              <a:rPr lang="es-MX" dirty="0"/>
              <a:t>Los muslos y las nalgas engordan</a:t>
            </a:r>
          </a:p>
          <a:p>
            <a:r>
              <a:rPr lang="es-MX" dirty="0"/>
              <a:t>Las caderas se ensanchan</a:t>
            </a:r>
            <a:endParaRPr lang="es-CL" dirty="0"/>
          </a:p>
        </p:txBody>
      </p:sp>
    </p:spTree>
    <p:extLst>
      <p:ext uri="{BB962C8B-B14F-4D97-AF65-F5344CB8AC3E}">
        <p14:creationId xmlns:p14="http://schemas.microsoft.com/office/powerpoint/2010/main" val="1664134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6ECEE7-220E-4B9B-A408-0C27F341B636}"/>
              </a:ext>
            </a:extLst>
          </p:cNvPr>
          <p:cNvSpPr>
            <a:spLocks noGrp="1"/>
          </p:cNvSpPr>
          <p:nvPr>
            <p:ph type="title"/>
          </p:nvPr>
        </p:nvSpPr>
        <p:spPr/>
        <p:txBody>
          <a:bodyPr/>
          <a:lstStyle/>
          <a:p>
            <a:r>
              <a:rPr lang="es-MX" dirty="0"/>
              <a:t>Las hormonas más implicadas directamente en la sexualidad son:</a:t>
            </a:r>
            <a:endParaRPr lang="es-CL" dirty="0"/>
          </a:p>
        </p:txBody>
      </p:sp>
      <p:sp>
        <p:nvSpPr>
          <p:cNvPr id="3" name="Marcador de texto 2">
            <a:extLst>
              <a:ext uri="{FF2B5EF4-FFF2-40B4-BE49-F238E27FC236}">
                <a16:creationId xmlns:a16="http://schemas.microsoft.com/office/drawing/2014/main" id="{25720D56-A9CD-442A-AC35-8EC112649E81}"/>
              </a:ext>
            </a:extLst>
          </p:cNvPr>
          <p:cNvSpPr>
            <a:spLocks noGrp="1"/>
          </p:cNvSpPr>
          <p:nvPr>
            <p:ph type="body" idx="1"/>
          </p:nvPr>
        </p:nvSpPr>
        <p:spPr/>
        <p:txBody>
          <a:bodyPr/>
          <a:lstStyle/>
          <a:p>
            <a:r>
              <a:rPr lang="es-CL" dirty="0"/>
              <a:t>HORMONAS FEMENINAS</a:t>
            </a:r>
          </a:p>
        </p:txBody>
      </p:sp>
      <p:sp>
        <p:nvSpPr>
          <p:cNvPr id="4" name="Marcador de contenido 3">
            <a:extLst>
              <a:ext uri="{FF2B5EF4-FFF2-40B4-BE49-F238E27FC236}">
                <a16:creationId xmlns:a16="http://schemas.microsoft.com/office/drawing/2014/main" id="{7F6131C6-F7F6-498E-A345-A667104B933A}"/>
              </a:ext>
            </a:extLst>
          </p:cNvPr>
          <p:cNvSpPr>
            <a:spLocks noGrp="1"/>
          </p:cNvSpPr>
          <p:nvPr>
            <p:ph sz="half" idx="2"/>
          </p:nvPr>
        </p:nvSpPr>
        <p:spPr/>
        <p:txBody>
          <a:bodyPr>
            <a:normAutofit fontScale="92500" lnSpcReduction="20000"/>
          </a:bodyPr>
          <a:lstStyle/>
          <a:p>
            <a:r>
              <a:rPr lang="es-MX" dirty="0"/>
              <a:t>Estrógenos: hormona femenina. A partir de la pubertad se incrementa su producción. Relacionada con el deseo sexual y el desarrollo de los caracteres sexuales (vello en pubis y axilas, desarrollo del pecho y de los órganos sexuales, distribución del tejido graso). Su secreción aumenta durante la ovulación. Progesterona: hormona protectora de la gestación en la mujer.</a:t>
            </a:r>
          </a:p>
          <a:p>
            <a:endParaRPr lang="es-CL" dirty="0"/>
          </a:p>
        </p:txBody>
      </p:sp>
      <p:sp>
        <p:nvSpPr>
          <p:cNvPr id="5" name="Marcador de texto 4">
            <a:extLst>
              <a:ext uri="{FF2B5EF4-FFF2-40B4-BE49-F238E27FC236}">
                <a16:creationId xmlns:a16="http://schemas.microsoft.com/office/drawing/2014/main" id="{899F8DBC-3E41-46E2-B112-4E7222060336}"/>
              </a:ext>
            </a:extLst>
          </p:cNvPr>
          <p:cNvSpPr>
            <a:spLocks noGrp="1"/>
          </p:cNvSpPr>
          <p:nvPr>
            <p:ph type="body" sz="quarter" idx="3"/>
          </p:nvPr>
        </p:nvSpPr>
        <p:spPr/>
        <p:txBody>
          <a:bodyPr/>
          <a:lstStyle/>
          <a:p>
            <a:r>
              <a:rPr lang="es-CL" dirty="0"/>
              <a:t>HORMONAS MASCULINAS</a:t>
            </a:r>
          </a:p>
        </p:txBody>
      </p:sp>
      <p:sp>
        <p:nvSpPr>
          <p:cNvPr id="6" name="Marcador de contenido 5">
            <a:extLst>
              <a:ext uri="{FF2B5EF4-FFF2-40B4-BE49-F238E27FC236}">
                <a16:creationId xmlns:a16="http://schemas.microsoft.com/office/drawing/2014/main" id="{E731F1AF-607F-4166-96D6-CDE7A17135FA}"/>
              </a:ext>
            </a:extLst>
          </p:cNvPr>
          <p:cNvSpPr>
            <a:spLocks noGrp="1"/>
          </p:cNvSpPr>
          <p:nvPr>
            <p:ph sz="quarter" idx="4"/>
          </p:nvPr>
        </p:nvSpPr>
        <p:spPr/>
        <p:txBody>
          <a:bodyPr>
            <a:normAutofit fontScale="92500" lnSpcReduction="20000"/>
          </a:bodyPr>
          <a:lstStyle/>
          <a:p>
            <a:r>
              <a:rPr lang="es-MX" dirty="0"/>
              <a:t>Testosterona: es la hormona masculina que se produce sobre todo en los testículos. A partir de la pubertad se incrementa su producción. Relacionada con el deseo sexual y con el desarrollo de los caracteres sexuales (vello, cambios en la voz, en la estructura muscular, ósea, tejido graso y desarrollo de los genitales).</a:t>
            </a:r>
            <a:endParaRPr lang="es-CL" dirty="0"/>
          </a:p>
        </p:txBody>
      </p:sp>
    </p:spTree>
    <p:extLst>
      <p:ext uri="{BB962C8B-B14F-4D97-AF65-F5344CB8AC3E}">
        <p14:creationId xmlns:p14="http://schemas.microsoft.com/office/powerpoint/2010/main" val="2149398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119468-5D4A-48CA-BD2B-D37FE39352D7}"/>
              </a:ext>
            </a:extLst>
          </p:cNvPr>
          <p:cNvSpPr>
            <a:spLocks noGrp="1"/>
          </p:cNvSpPr>
          <p:nvPr>
            <p:ph type="title"/>
          </p:nvPr>
        </p:nvSpPr>
        <p:spPr>
          <a:xfrm>
            <a:off x="838200" y="355600"/>
            <a:ext cx="10515600" cy="1325563"/>
          </a:xfrm>
        </p:spPr>
        <p:txBody>
          <a:bodyPr/>
          <a:lstStyle/>
          <a:p>
            <a:r>
              <a:rPr lang="es-CL" dirty="0"/>
              <a:t>¿ Cuáles son los cambios que ya has tenido?</a:t>
            </a:r>
          </a:p>
        </p:txBody>
      </p:sp>
      <p:sp>
        <p:nvSpPr>
          <p:cNvPr id="3" name="Marcador de texto 2">
            <a:extLst>
              <a:ext uri="{FF2B5EF4-FFF2-40B4-BE49-F238E27FC236}">
                <a16:creationId xmlns:a16="http://schemas.microsoft.com/office/drawing/2014/main" id="{2DC49F8C-E39D-4B62-A667-21BF6FC5DE93}"/>
              </a:ext>
            </a:extLst>
          </p:cNvPr>
          <p:cNvSpPr>
            <a:spLocks noGrp="1"/>
          </p:cNvSpPr>
          <p:nvPr>
            <p:ph type="body" idx="1"/>
          </p:nvPr>
        </p:nvSpPr>
        <p:spPr>
          <a:xfrm>
            <a:off x="862014" y="1269207"/>
            <a:ext cx="5157787" cy="823912"/>
          </a:xfrm>
        </p:spPr>
        <p:txBody>
          <a:bodyPr/>
          <a:lstStyle/>
          <a:p>
            <a:r>
              <a:rPr lang="es-CL" dirty="0"/>
              <a:t>ALGUNOS CAMBIOS PSICOLOGICOS</a:t>
            </a:r>
          </a:p>
        </p:txBody>
      </p:sp>
      <p:sp>
        <p:nvSpPr>
          <p:cNvPr id="4" name="Marcador de contenido 3">
            <a:extLst>
              <a:ext uri="{FF2B5EF4-FFF2-40B4-BE49-F238E27FC236}">
                <a16:creationId xmlns:a16="http://schemas.microsoft.com/office/drawing/2014/main" id="{FB51ABA8-F7C0-4487-9AFF-D2178AD78F9F}"/>
              </a:ext>
            </a:extLst>
          </p:cNvPr>
          <p:cNvSpPr>
            <a:spLocks noGrp="1"/>
          </p:cNvSpPr>
          <p:nvPr>
            <p:ph sz="half" idx="2"/>
          </p:nvPr>
        </p:nvSpPr>
        <p:spPr>
          <a:xfrm>
            <a:off x="862014" y="2103349"/>
            <a:ext cx="5157787" cy="4144080"/>
          </a:xfrm>
        </p:spPr>
        <p:txBody>
          <a:bodyPr>
            <a:normAutofit fontScale="40000" lnSpcReduction="20000"/>
          </a:bodyPr>
          <a:lstStyle/>
          <a:p>
            <a:r>
              <a:rPr lang="es-MX" sz="4000" dirty="0"/>
              <a:t>Aparece una mayor curiosidad por conocer el mundo que lo rodea.</a:t>
            </a:r>
          </a:p>
          <a:p>
            <a:endParaRPr lang="es-MX" sz="4000" dirty="0"/>
          </a:p>
          <a:p>
            <a:r>
              <a:rPr lang="es-MX" sz="4000" dirty="0"/>
              <a:t>La persona accede a una nueva forma de pensamiento, puede formular hipótesis, razonar acerca de ellas y extraer sus propias conclusiones.</a:t>
            </a:r>
          </a:p>
          <a:p>
            <a:endParaRPr lang="es-MX" sz="4000" dirty="0"/>
          </a:p>
          <a:p>
            <a:r>
              <a:rPr lang="es-MX" sz="4000" dirty="0"/>
              <a:t>La persona puede diferenciar lo real de lo posible, comienza a poner en tela de juicio todo aquello que hasta ahora era inamovible. Tiene opiniones propias y críticas sobre el amor, los estudios, los amigos, la familia, etc.</a:t>
            </a:r>
          </a:p>
          <a:p>
            <a:endParaRPr lang="es-MX" sz="4000" dirty="0"/>
          </a:p>
          <a:p>
            <a:r>
              <a:rPr lang="es-MX" sz="4000" dirty="0"/>
              <a:t>Piensa sobre sus propios pensamientos, puede orientar su afecto hacia determinadas ideas y valores y comprometerse en algún modo con ellos.</a:t>
            </a:r>
          </a:p>
          <a:p>
            <a:endParaRPr lang="es-CL" dirty="0"/>
          </a:p>
        </p:txBody>
      </p:sp>
      <p:sp>
        <p:nvSpPr>
          <p:cNvPr id="5" name="Marcador de texto 4">
            <a:extLst>
              <a:ext uri="{FF2B5EF4-FFF2-40B4-BE49-F238E27FC236}">
                <a16:creationId xmlns:a16="http://schemas.microsoft.com/office/drawing/2014/main" id="{10C67CDB-0163-4E15-B9EB-EE306FC03722}"/>
              </a:ext>
            </a:extLst>
          </p:cNvPr>
          <p:cNvSpPr>
            <a:spLocks noGrp="1"/>
          </p:cNvSpPr>
          <p:nvPr>
            <p:ph type="body" sz="quarter" idx="3"/>
          </p:nvPr>
        </p:nvSpPr>
        <p:spPr>
          <a:xfrm>
            <a:off x="6172200" y="1257037"/>
            <a:ext cx="5183188" cy="823912"/>
          </a:xfrm>
        </p:spPr>
        <p:txBody>
          <a:bodyPr/>
          <a:lstStyle/>
          <a:p>
            <a:r>
              <a:rPr lang="es-CL" dirty="0"/>
              <a:t>CAMBIOS SOCIALES</a:t>
            </a:r>
          </a:p>
        </p:txBody>
      </p:sp>
      <p:sp>
        <p:nvSpPr>
          <p:cNvPr id="6" name="Marcador de contenido 5">
            <a:extLst>
              <a:ext uri="{FF2B5EF4-FFF2-40B4-BE49-F238E27FC236}">
                <a16:creationId xmlns:a16="http://schemas.microsoft.com/office/drawing/2014/main" id="{B9E3FF22-7A18-4267-99C3-0A5FA48535B2}"/>
              </a:ext>
            </a:extLst>
          </p:cNvPr>
          <p:cNvSpPr>
            <a:spLocks noGrp="1"/>
          </p:cNvSpPr>
          <p:nvPr>
            <p:ph sz="quarter" idx="4"/>
          </p:nvPr>
        </p:nvSpPr>
        <p:spPr>
          <a:xfrm>
            <a:off x="6172200" y="1975556"/>
            <a:ext cx="5183188" cy="4673599"/>
          </a:xfrm>
        </p:spPr>
        <p:txBody>
          <a:bodyPr>
            <a:normAutofit fontScale="40000" lnSpcReduction="20000"/>
          </a:bodyPr>
          <a:lstStyle/>
          <a:p>
            <a:r>
              <a:rPr lang="es-MX" sz="3000" dirty="0"/>
              <a:t>Se descubre "lo social", a la persona le importa pertenecer a un grupo y compartir ideas o gustos. Aparecen cambios en la capacidad de integración social, en el grupo de iguales se conforman una serie de normas y nuevos valores.</a:t>
            </a:r>
          </a:p>
          <a:p>
            <a:endParaRPr lang="es-MX" sz="3000" dirty="0"/>
          </a:p>
          <a:p>
            <a:r>
              <a:rPr lang="es-MX" sz="3000" dirty="0"/>
              <a:t>Se sigue formando y consolidando la identidad sexual y afectiva; de un grupo más numeroso como la pandilla se pasa más tarde a la formación de parejas.</a:t>
            </a:r>
          </a:p>
          <a:p>
            <a:endParaRPr lang="es-MX" sz="3000" dirty="0"/>
          </a:p>
          <a:p>
            <a:r>
              <a:rPr lang="es-MX" sz="3000" dirty="0"/>
              <a:t>En los últimos años de la adolescencia se puede producir la integración laboral.</a:t>
            </a:r>
          </a:p>
          <a:p>
            <a:endParaRPr lang="es-MX" sz="3000" dirty="0"/>
          </a:p>
          <a:p>
            <a:r>
              <a:rPr lang="es-MX" sz="3000" dirty="0"/>
              <a:t>El deseo sexual aparece, de una forma clara, después de la pubertad. La persona se encuentra con la atracción física hacia otra persona, con el deseo de disfrutar de su compañía, con sentimientos, deseos y conductas sexuales que son una novedad. Siente placer sexual consigo mismo y con otras personas. Durante este tiempo se van definiendo la orientación sexual, los gustos y preferencias personales.</a:t>
            </a:r>
          </a:p>
          <a:p>
            <a:endParaRPr lang="es-MX" sz="3000" dirty="0"/>
          </a:p>
          <a:p>
            <a:r>
              <a:rPr lang="es-MX" sz="3000" dirty="0"/>
              <a:t>La respuesta sexual a nivel físico es igual para los dos sexos, y sigue una secuencia en etapas: excitación, meseta, orgasmo y resolución. El enamoramiento puede producirse y es expresado por muchos jóvenes como un gran el deseo de estar junto a la persona que quieren</a:t>
            </a:r>
            <a:r>
              <a:rPr lang="es-MX" dirty="0"/>
              <a:t>.</a:t>
            </a:r>
            <a:endParaRPr lang="es-CL" dirty="0"/>
          </a:p>
        </p:txBody>
      </p:sp>
    </p:spTree>
    <p:extLst>
      <p:ext uri="{BB962C8B-B14F-4D97-AF65-F5344CB8AC3E}">
        <p14:creationId xmlns:p14="http://schemas.microsoft.com/office/powerpoint/2010/main" val="233097586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868</Words>
  <Application>Microsoft Office PowerPoint</Application>
  <PresentationFormat>Panorámica</PresentationFormat>
  <Paragraphs>62</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Calibri</vt:lpstr>
      <vt:lpstr>Calibri Light</vt:lpstr>
      <vt:lpstr>Tema de Office</vt:lpstr>
      <vt:lpstr>    MATERIAL DE APOYO ORIENTACION 5° CAMBIOS EN PUBERTAD Y  ADOLESCENCIA</vt:lpstr>
      <vt:lpstr>CAMBIOS BIOFISIOLOGICOS</vt:lpstr>
      <vt:lpstr>Las hormonas más implicadas directamente en la sexualidad son:</vt:lpstr>
      <vt:lpstr>¿ Cuáles son los cambios que ya has tenido?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Jacqueline Contreras</dc:creator>
  <cp:lastModifiedBy>Jacqueline Contreras</cp:lastModifiedBy>
  <cp:revision>7</cp:revision>
  <dcterms:created xsi:type="dcterms:W3CDTF">2020-03-26T13:57:49Z</dcterms:created>
  <dcterms:modified xsi:type="dcterms:W3CDTF">2020-11-02T02:50:30Z</dcterms:modified>
</cp:coreProperties>
</file>