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A2766-32D6-4EB2-BB30-3E3B5EAB04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C0639E-87FE-44C7-987E-EF868BD9B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15EF27-8914-4CBD-8078-6AB9CAF09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8F0C03-09F4-42BD-A417-0E48BEA3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B8903B-9119-4614-8C75-F6948913E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2737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DC1C6-D928-42B4-A437-E742A91ED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AF1D94-9A21-4725-9791-7A73FE79B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D8A23-E817-4D1F-B017-8F9E9060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6B8B81-E05A-42ED-A117-B78691B11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C7BA24-EF83-4B86-829D-9677C72A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886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FDF8D01-6546-4158-8CC8-1F4872C155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548E0E-45FD-4657-BB7D-872BA008A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153BE-908A-4E5D-A959-D8DDD240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C3E4FC-0FCC-4494-AFE0-6C223540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D19C28-E285-4C2E-ADBC-D52B9161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9615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7C461B-CB0C-4571-A867-8CF566677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F6401A-E4FF-40AF-9EC3-D9C76F59E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B584F4-3F16-4958-8076-A39FDB697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D02C72-2235-4BE6-9114-4703371F7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8C7DD9-1274-4A30-83C3-C84462F5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2234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4DB79E-17A8-4CD4-A898-D772533B1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3BA77E-0840-4043-AC12-3C2F4DB73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2A3B4A-B858-4BD8-BB49-76C2B45D8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C399F6-9E21-4E84-B36F-F0221364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BCD615-6C8A-4683-A6AD-F1751CB31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44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61CEE-99B8-4FDB-A06D-1EBF2C100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1BFFD3-E990-4CD7-A45B-F7A43136E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4A0805-D284-4ADC-8532-3E7CE1456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886601-34E1-470A-8829-5EFCD609E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4B30A1-3888-4484-A96B-E09B4B4E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DA52EC-63AE-4E5A-AF26-D696148FE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270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6EBB1-0A87-459E-8399-1AEA44CCD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51314B-C599-451B-A2C2-92F0A66D8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477E1B5-AEC3-43A5-B362-4B0FAAA461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43E84C-6B66-4050-81C2-4DFA2EA90B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AD4BE2D-CF18-4493-B8C6-4550F2447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495A8F-EFE9-49A5-B217-45AAC3AA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4B38F31-8389-4E85-9C89-6CF6D30D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A78A5AD-50D7-4F34-81CF-31A91643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45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C2795A-B62E-4711-9159-31ED4C56D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D02273-48B1-4973-B9E2-039783C45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4C754AE-2ADA-4B10-BDA3-F67DE6CB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92C139E-CC9B-4EEF-B305-EBF2C3C92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283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FA1FF-06AF-41AF-B4AD-146B131E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7688FB-D2EB-44F7-9A58-D177FD30F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126D91E-C0EC-473E-8CA7-BB37A5DA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521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AF439-38C6-47CD-94B0-A16CF3220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BC665F-3B39-4EC9-AEF7-6ACEEDF83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D685BF-F598-47FC-98FD-3155D99E49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9A2766-6FC4-4854-B390-9F7A6778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DD752CC-AD4D-4872-9822-4E21246C2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37BF46-2E6B-4730-A3E6-932532123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88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5EC2C8-BD7B-456F-9943-5CACED4C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12EF2D-4967-4A1F-B4D3-9F6C969722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CF737D-8C26-47A3-B8B3-D9F4453E3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956933-8D5A-42F0-868D-D0C23E18E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F280B03-911D-4140-97F1-83E7867F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A2BD21-A230-4328-A313-29A0069CE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034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C943410-2B95-46A8-99FD-34FE5A2D2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83E2BA-477F-463A-8136-5C58B72D2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5B332C-C26F-4E6A-8215-6BD17AB924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7400-D843-4B37-B6F5-953A267703BC}" type="datetimeFigureOut">
              <a:rPr lang="es-CL" smtClean="0"/>
              <a:t>01-09-2020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05698B-62AE-47D1-B57C-E5963789A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B1FA2D-4709-4397-9798-1DD176BB1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05C99-C4ED-4BD5-8C61-8DB1C2E55DF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36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E37608A-2377-4593-BAB6-322E1EBF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861882" cy="1325563"/>
          </a:xfrm>
        </p:spPr>
        <p:txBody>
          <a:bodyPr/>
          <a:lstStyle/>
          <a:p>
            <a:r>
              <a:rPr lang="es-MX" dirty="0"/>
              <a:t> MATERIAL DE APOYO :MIS TEMAS DE INTERES</a:t>
            </a:r>
            <a:endParaRPr lang="es-CL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99BBA7-9793-46FD-8B0B-51F5683EFD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¿QUÉ ES EL INTERÉS?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444FE8-7355-4FC7-B410-FDC0071153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MX" dirty="0"/>
          </a:p>
          <a:p>
            <a:r>
              <a:rPr lang="es-MX" dirty="0"/>
              <a:t>El interés se distingue porque te produce curiosidad y le atribuyes una importancia mayor que al resto de las cosas.</a:t>
            </a:r>
          </a:p>
          <a:p>
            <a:endParaRPr lang="es-MX" dirty="0"/>
          </a:p>
          <a:p>
            <a:r>
              <a:rPr lang="es-MX" dirty="0"/>
              <a:t>El gusto produce placer, entretención y reconforta realizarlo.</a:t>
            </a:r>
            <a:endParaRPr lang="es-CL" dirty="0"/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588A2EC4-AC2E-4528-92A2-95FA18DED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07668"/>
            <a:ext cx="5183188" cy="823912"/>
          </a:xfrm>
        </p:spPr>
        <p:txBody>
          <a:bodyPr/>
          <a:lstStyle/>
          <a:p>
            <a:r>
              <a:rPr lang="es-MX" dirty="0"/>
              <a:t>FRASES  FRECUENTES </a:t>
            </a:r>
            <a:endParaRPr lang="es-CL" dirty="0"/>
          </a:p>
        </p:txBody>
      </p:sp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2E384474-6BCB-4BCA-BBA3-490324D3A07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  <a:p>
            <a:r>
              <a:rPr lang="es-MX" dirty="0"/>
              <a:t>“Generalmente yo no sé bien lo que me gusta.”</a:t>
            </a:r>
          </a:p>
          <a:p>
            <a:endParaRPr lang="es-MX" dirty="0"/>
          </a:p>
          <a:p>
            <a:r>
              <a:rPr lang="es-MX" dirty="0"/>
              <a:t>“Yo soy inestable y nunca tengo claro o estoy conforme con lo que elijo.”</a:t>
            </a:r>
          </a:p>
          <a:p>
            <a:endParaRPr lang="es-MX" dirty="0"/>
          </a:p>
          <a:p>
            <a:r>
              <a:rPr lang="es-MX" dirty="0"/>
              <a:t>"Nada me gusta bastante…porque ninguna me resulta más interesante."</a:t>
            </a:r>
          </a:p>
          <a:p>
            <a:endParaRPr lang="es-MX" dirty="0"/>
          </a:p>
          <a:p>
            <a:r>
              <a:rPr lang="es-MX" dirty="0"/>
              <a:t>"A mí me gustan demasiadas cosas, y me cuesta ver preferencias."</a:t>
            </a:r>
          </a:p>
          <a:p>
            <a:endParaRPr lang="es-MX" dirty="0"/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65E302-71F0-458F-A57B-CC99E4450E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7091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360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5DC0C5-B318-4FDA-A7F2-8A35CA04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PREGUNTAS QUE PUEDEN SER DE AYUDA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C5D111-4109-45BC-8744-B0C28D63D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dirty="0"/>
              <a:t>¿Qué cosas encuentro entretenidas?</a:t>
            </a:r>
          </a:p>
          <a:p>
            <a:r>
              <a:rPr lang="es-MX" dirty="0"/>
              <a:t>¿Qué me produce curiosidad, o me dejan “metido”?</a:t>
            </a:r>
          </a:p>
          <a:p>
            <a:r>
              <a:rPr lang="es-MX" dirty="0"/>
              <a:t>¿En qué cosas siempre me fijo y no pasan desapercibidas para mí?</a:t>
            </a:r>
          </a:p>
          <a:p>
            <a:r>
              <a:rPr lang="es-MX" dirty="0"/>
              <a:t>¿En qué cosas percibo los detalles y éstos tienen significado o sentido para mí (me dicen algo)?</a:t>
            </a:r>
          </a:p>
          <a:p>
            <a:r>
              <a:rPr lang="es-MX" dirty="0"/>
              <a:t>De los temas que se hablan a mi alrededor, ¿a cuáles siempre pongo atención?</a:t>
            </a:r>
          </a:p>
          <a:p>
            <a:r>
              <a:rPr lang="es-MX" dirty="0"/>
              <a:t>Respecto de qué cosas basta que yo reciba una sola vez una información de ella y no se me olvida mas?.</a:t>
            </a:r>
          </a:p>
          <a:p>
            <a:r>
              <a:rPr lang="es-MX" dirty="0"/>
              <a:t>¿Qué cosas casi nunca me dan flojera hacerlas, siempre me despiertan energía?</a:t>
            </a:r>
          </a:p>
          <a:p>
            <a:r>
              <a:rPr lang="es-MX" dirty="0"/>
              <a:t>¿Qué tipo de pensamientos frecuentemente se vienen a mí cuando mi mente divaga?, (por ejemplo, cuando voy viajando y mi mente está sin preocupaciones, entonces siempre tiendo a pensar en ese tipo de cosas, por gusto).</a:t>
            </a:r>
          </a:p>
          <a:p>
            <a:r>
              <a:rPr lang="es-MX" dirty="0"/>
              <a:t>¿Por qué cosas sacrifico otras para poder hacerlas?, (por gusto, no por responsabilidad).</a:t>
            </a:r>
          </a:p>
          <a:p>
            <a:r>
              <a:rPr lang="es-MX" dirty="0"/>
              <a:t>¿Qué tipo de logros siempre atiendo más que otros?, (por ejemplo, siempre me estoy fijando más en las marcas en los deportes que en otros logros como los musicales, biológicos, </a:t>
            </a:r>
            <a:r>
              <a:rPr lang="es-MX" dirty="0" err="1"/>
              <a:t>etc</a:t>
            </a:r>
            <a:r>
              <a:rPr lang="es-MX" dirty="0"/>
              <a:t>).</a:t>
            </a:r>
          </a:p>
          <a:p>
            <a:r>
              <a:rPr lang="es-MX" dirty="0"/>
              <a:t>Cuando llega una revista a mis manos, ¿qué tipo de artículos, son los que leo primero?</a:t>
            </a:r>
          </a:p>
          <a:p>
            <a:r>
              <a:rPr lang="es-MX" dirty="0"/>
              <a:t>Cuando recorro los canales de televisión , en qué tipo de programas me detengo, aparte de los de entretención?</a:t>
            </a:r>
          </a:p>
          <a:p>
            <a:r>
              <a:rPr lang="es-MX" dirty="0"/>
              <a:t>¿A qué tipo de cosas yo siempre estoy recurriendo, puede que las deje por algún tiempo, pero siempre vuelvo a ellas?</a:t>
            </a:r>
          </a:p>
          <a:p>
            <a:r>
              <a:rPr lang="es-MX" dirty="0"/>
              <a:t>¿En qué tipo de cosas, cuando no me resultan, muy luego vuelvo a reanudar mis esperanzas en ellas?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D49D9FA-653C-4993-BC7E-C067D9C720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292" y="361812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594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8888B8-F613-4B58-8C89-8CA6BB20D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   ¿Cómo detectar los intereses?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57DB4F-D2F0-4F4D-8E54-DBF6A5F15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MX" sz="1600" dirty="0"/>
              <a:t>Para detectarlos debes dedicarte sólo a la observación de características personales puntuales como actividades de agrado, cosas que te llaman la atención, lo que te entretiene, </a:t>
            </a:r>
            <a:r>
              <a:rPr lang="es-MX" sz="1600" dirty="0" err="1"/>
              <a:t>etc</a:t>
            </a:r>
            <a:r>
              <a:rPr lang="es-MX" sz="1600" dirty="0"/>
              <a:t>, y no pensando en una carrera determinada, ni menos factores de conveniencia como pros y contras de una elección, ni tampoco consideraciones financieras, etc. Estos factores debes mantenerlos "congelados" por el momento.</a:t>
            </a:r>
          </a:p>
          <a:p>
            <a:pPr marL="0" indent="0">
              <a:buNone/>
            </a:pPr>
            <a:r>
              <a:rPr lang="es-MX" sz="1600" dirty="0"/>
              <a:t>Al considerar tus gustos no debes pensar solamente en asignaturas académicas, o hobbies bien conformados, sino también en aspectos que al parecer son más insignificantes, o detalles. Por ejemplo: "cuando viene una amiga a mi casa me gusta cuando nos hacemos peinados nuevos" </a:t>
            </a:r>
            <a:r>
              <a:rPr lang="es-MX" sz="1600" dirty="0" err="1"/>
              <a:t>ó</a:t>
            </a:r>
            <a:r>
              <a:rPr lang="es-MX" sz="1600" dirty="0"/>
              <a:t> "me entretiene y me llama la atención observar el comportamiento de los peces de mi acuario", etc. Pueden ser observaciones en cuanto a una actividad, pensamientos, tipos de lectura, tipos de ambiente, </a:t>
            </a:r>
            <a:r>
              <a:rPr lang="es-MX" sz="1600" dirty="0" err="1"/>
              <a:t>etc</a:t>
            </a:r>
            <a:r>
              <a:rPr lang="es-MX" sz="1600" dirty="0"/>
              <a:t>, hasta lo que te pueda parecer más insignificante.</a:t>
            </a:r>
          </a:p>
          <a:p>
            <a:pPr marL="0" indent="0">
              <a:buNone/>
            </a:pPr>
            <a:r>
              <a:rPr lang="es-MX" sz="1600" dirty="0"/>
              <a:t>    Cuando algo te agrade, trata de precisar en qué aspecto te agrada.</a:t>
            </a:r>
          </a:p>
          <a:p>
            <a:pPr marL="0" indent="0">
              <a:buNone/>
            </a:pPr>
            <a:r>
              <a:rPr lang="es-MX" sz="1600" dirty="0"/>
              <a:t>    Ejemplo: Para la siguiente afirmación: “me llama mucho la atención observar las hojas y flores de las plantas”</a:t>
            </a:r>
          </a:p>
          <a:p>
            <a:pPr marL="0" indent="0">
              <a:buNone/>
            </a:pPr>
            <a:r>
              <a:rPr lang="es-MX" sz="1600" dirty="0"/>
              <a:t>Pueden agradarte fundamentalmente en el aspecto estético, por sus colores, la belleza de sus formas y texturas o más que nada en el aspecto biológico por sus características estructurales, por el tipo de planta, por lo que tiene en común con otras plantas ( familia de plantas a que pertenece), por sus propiedades medicinales, por saber el tipo de suelo en que crecen, etc. Estos son dos aspectos diferentes por los que te puede llamar la atención.</a:t>
            </a:r>
            <a:endParaRPr lang="es-CL" sz="16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91D057B-F358-4886-9FAE-8C03D1897C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7" y="71352"/>
            <a:ext cx="99073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39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704</Words>
  <Application>Microsoft Office PowerPoint</Application>
  <PresentationFormat>Panorámica</PresentationFormat>
  <Paragraphs>37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 MATERIAL DE APOYO :MIS TEMAS DE INTERES</vt:lpstr>
      <vt:lpstr>      PREGUNTAS QUE PUEDEN SER DE AYUDA</vt:lpstr>
      <vt:lpstr>   ¿Cómo detectar los intereses?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DE APOYO MIS TEMAS DE INTERES</dc:title>
  <dc:creator>Jacqueline Contreras</dc:creator>
  <cp:lastModifiedBy>Jacqueline Contreras</cp:lastModifiedBy>
  <cp:revision>7</cp:revision>
  <dcterms:created xsi:type="dcterms:W3CDTF">2020-08-13T02:41:31Z</dcterms:created>
  <dcterms:modified xsi:type="dcterms:W3CDTF">2020-09-01T23:40:11Z</dcterms:modified>
</cp:coreProperties>
</file>