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64737-80C2-42E5-817E-7CAB09A93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3A5CE0-E47D-4661-AA6A-80C2A80E5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37F18-D10F-4220-B4C7-B8ADBEAF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58A418-BF96-4B66-84D9-A948AFF9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59D16-DA7B-4C8D-850B-139E9A90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9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C5016-A59B-4820-890D-9A8FFFF7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C44E80-5EAD-49FA-82AB-B2B7589FD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47A-9B9D-48A1-AC1C-862B61FA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126506-7551-4536-95AD-7AD2743E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982B0-77C2-44A0-87A0-771CF04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26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CE1420-547B-41CF-B52E-77FF8C590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D3CEC-F0CC-459C-A021-DB955E531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D860B-711F-4597-ADC5-E911FEB0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D7988-1AD6-4FFF-8F7D-77F57514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EC6A7-6BA7-4692-995B-3EF15E52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32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B88F8-9E9E-473E-A2D3-8BEB1FAD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44AD45-9F77-48D4-9C68-00DB2A658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82E65-E29D-43A5-A32B-0F5483A1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6AE959-7E5E-4347-92D7-29A0FF9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06AA2-2A77-4F78-BC8E-3356872B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97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209E0-87E5-4632-B2AB-2592BC74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2F8FEB-119C-4DD4-9F29-5E54E67D9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C2E9F-78CB-4375-85BB-1338B6C9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26016-ADBF-4D95-9A88-4ACD0513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2EA29-66F1-4F6C-B686-2ACE49A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66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550EF-0C7D-48A6-B1C8-CE907DD5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A277E-2F23-448D-960E-3F148E07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4BBCB9-D578-460B-94AC-2598257DC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9AB06E-5F39-4682-9A58-1B8B233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F28CAD-147D-4960-9F86-569680E7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2DA4D7-6929-4A1C-9667-6A36340F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33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AD14A-3DEF-4402-A1DA-6735F3A0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F19CCC-B67F-4F4F-9CAD-8CA1BC0E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5A32A6-0D88-498B-A5F9-878034FAF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AC215A-4E96-45FF-97D2-8719FEC50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9F34B4-3CB6-4CC0-8E0F-68561ED3B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C4E099-5153-4C30-925E-12884856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44A2DF-9025-41E7-932E-AA2AC3E7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7D1F88-47A3-4A6E-A332-2BABF2FE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733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C14A8-A6E4-448E-A335-BD2808BD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05F158-94CC-45B4-B030-AC656FFD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F8F937-6F78-4397-8C3B-13E0D8D5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3D2E6-50AA-4632-BD10-8C22E88D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991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180774-490C-4DD4-A43A-FFB92AE2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2D72D0-188E-4D52-8545-92D9DD2F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B446D2-D74F-4502-AC1C-583197C2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06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29DAD-DDBD-4F97-87AF-E22CCF3F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46FF4-E48D-422B-A9A3-85C304A3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D3531F-F2DA-4D5D-9CAE-7A2944264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7697E2-DE68-4643-A90C-38FA90D8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4B42E0-1884-40B7-BE9B-5DBD95F5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88ECD5-A52F-4649-BDB9-42FE1ADC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56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F63D1-B76A-4161-B7D3-B51262B0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B1F625-82C3-42F6-A159-5A016E928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2D03A2-2016-49D7-80CE-95A96172B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E2E418-7AA8-43DD-998F-6BEB8277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A35444-BCF7-4E9B-86DA-992C0096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6D4D6-517E-45D5-8B41-4D4884A9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74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0FD36B-25A5-4429-ABE9-663BB8D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A031C-B797-48AB-A2D6-1EB6712D1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C4F47-12EB-47EF-BAAD-BA66D1C76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D411-CC35-4F92-AE52-25A2EB320BE7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7FF0E-5EF5-4EBD-B56E-224790BC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078E3-5F6D-430A-AC89-470B5614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DFD4-32B8-48AB-831A-A88759D96F0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13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6B69C-A4EE-4FD8-9C3E-9C6A1992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MATERIAL DE APOYO: Aprendiendo a </a:t>
            </a:r>
            <a:br>
              <a:rPr lang="es-CL" dirty="0"/>
            </a:br>
            <a:r>
              <a:rPr lang="es-CL" dirty="0"/>
              <a:t>           dialogar.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FDD06-7A58-45C2-9279-903A596C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644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¿Sabes como dialogar? No es lo mismo conversar que dialogar. Conversar es algo amistoso dónde se comparten anécdotas o experiencias simplemente por compartir. </a:t>
            </a:r>
          </a:p>
          <a:p>
            <a:pPr algn="just"/>
            <a:r>
              <a:rPr lang="es-MX" dirty="0"/>
              <a:t>Dialogar es pacíficamente llegar a un acuerdo, dialogar se basa en encontrar puntos en común para llegar al acuerdo más correcto y que nos beneficie a ambos. </a:t>
            </a:r>
          </a:p>
          <a:p>
            <a:pPr algn="just"/>
            <a:r>
              <a:rPr lang="es-MX" dirty="0"/>
              <a:t> Es exponer de forma respetuosa y ordenada tus puntos de vista, la otra persona expone los suyos y ambos llegan a un acuerdo.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6ABD30-7884-44EC-9133-349FCB3F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6" y="421301"/>
            <a:ext cx="963251" cy="12132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35B3C7-6894-4223-BD13-C584B722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3" y="4133850"/>
            <a:ext cx="3498160" cy="25634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B7F9AD-6D43-4F40-9F68-EDCEB277B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809" y="1435479"/>
            <a:ext cx="3248025" cy="25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0AC176-DDBD-4EEB-99CB-36D94CF3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" y="781878"/>
            <a:ext cx="7951303" cy="60313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F09767F-0054-4E23-A2D7-688A9B3D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752" y="385771"/>
            <a:ext cx="3636065" cy="304322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04D2AA1-6F16-46EB-9E2B-FDDC13BE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es-CL" dirty="0"/>
              <a:t>ACTITUDES Y HABILIDADES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FC5CEE9-1AEE-4857-B20D-87C324B86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20" b="21670"/>
          <a:stretch/>
        </p:blipFill>
        <p:spPr>
          <a:xfrm>
            <a:off x="7604171" y="3400838"/>
            <a:ext cx="4494327" cy="33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62528E8-1EF8-414A-B3F8-5E48F1C7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Algunas consideraciones…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4843FD-60BF-4CDE-9742-0EA8CDF89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910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sz="3600" dirty="0"/>
              <a:t>Frente a un problema, siempre hay más de un punto de vista.</a:t>
            </a:r>
          </a:p>
          <a:p>
            <a:endParaRPr lang="es-MX" sz="3600" dirty="0"/>
          </a:p>
          <a:p>
            <a:r>
              <a:rPr lang="es-MX" sz="3600" dirty="0"/>
              <a:t> Antes de juzgar, opinar o actuar, es necesario intentar ponerse “en los </a:t>
            </a:r>
            <a:r>
              <a:rPr lang="es-MX" sz="3400" dirty="0"/>
              <a:t>zapatos</a:t>
            </a:r>
            <a:r>
              <a:rPr lang="es-MX" sz="3600" dirty="0"/>
              <a:t>” del otro.</a:t>
            </a:r>
          </a:p>
          <a:p>
            <a:endParaRPr lang="es-MX" sz="3600" dirty="0"/>
          </a:p>
          <a:p>
            <a:r>
              <a:rPr lang="es-MX" sz="3600" dirty="0"/>
              <a:t>Es muy importante que las personas opinen diferente; cada punto de vista contribuye a comprender mejor una situación y a encontrar una solución. ¡no te olvides</a:t>
            </a:r>
            <a:endParaRPr lang="es-CL" sz="36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3846404-0EAE-4A79-9F11-626FA0692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9765" y="1862207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es-MX" dirty="0"/>
          </a:p>
          <a:p>
            <a:r>
              <a:rPr lang="es-MX" sz="3100" dirty="0"/>
              <a:t>Comunicarnos asertivamente es atrevernos a decir lo que pensamos, pero respetando a los demás y considerando sus intereses y opiniones. </a:t>
            </a:r>
          </a:p>
          <a:p>
            <a:endParaRPr lang="es-MX" sz="3100" dirty="0"/>
          </a:p>
          <a:p>
            <a:r>
              <a:rPr lang="es-MX" sz="3100" dirty="0"/>
              <a:t>Esto nos ayudará a resolver conflictos y a mejorar nuestras relaciones con el resto.</a:t>
            </a:r>
          </a:p>
          <a:p>
            <a:pPr marL="0" indent="0">
              <a:buNone/>
            </a:pPr>
            <a:endParaRPr lang="es-MX" sz="3100" dirty="0"/>
          </a:p>
          <a:p>
            <a:r>
              <a:rPr lang="es-MX" sz="3100" dirty="0"/>
              <a:t>El estilo asertivo se aprende practicando. Al principio nos puede costar pero podremos desarrollarlo</a:t>
            </a:r>
            <a:r>
              <a:rPr lang="es-MX" dirty="0"/>
              <a:t>. ¡no te olvides!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2674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221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           MATERIAL DE APOYO: Aprendiendo a             dialogar.    </vt:lpstr>
      <vt:lpstr>ACTITUDES Y HABILIDADES</vt:lpstr>
      <vt:lpstr>Algunas consideraciones…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5</cp:revision>
  <dcterms:created xsi:type="dcterms:W3CDTF">2020-05-14T16:26:49Z</dcterms:created>
  <dcterms:modified xsi:type="dcterms:W3CDTF">2020-05-14T16:45:07Z</dcterms:modified>
</cp:coreProperties>
</file>