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notesMasterIdLst>
    <p:notesMasterId r:id="rId13"/>
  </p:notesMasterIdLst>
  <p:sldIdLst>
    <p:sldId id="256" r:id="rId2"/>
    <p:sldId id="290" r:id="rId3"/>
    <p:sldId id="283" r:id="rId4"/>
    <p:sldId id="284" r:id="rId5"/>
    <p:sldId id="285" r:id="rId6"/>
    <p:sldId id="288" r:id="rId7"/>
    <p:sldId id="293" r:id="rId8"/>
    <p:sldId id="289" r:id="rId9"/>
    <p:sldId id="291" r:id="rId10"/>
    <p:sldId id="292" r:id="rId11"/>
    <p:sldId id="282" r:id="rId12"/>
  </p:sldIdLst>
  <p:sldSz cx="12192000" cy="6858000"/>
  <p:notesSz cx="7010400" cy="12039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477" autoAdjust="0"/>
  </p:normalViewPr>
  <p:slideViewPr>
    <p:cSldViewPr snapToGrid="0">
      <p:cViewPr>
        <p:scale>
          <a:sx n="68" d="100"/>
          <a:sy n="68" d="100"/>
        </p:scale>
        <p:origin x="-240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1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6016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6016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4CFFB-0929-4AD8-985A-D34F7B67C1BB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903288"/>
            <a:ext cx="8026400" cy="4514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5" y="5718175"/>
            <a:ext cx="5607050" cy="54181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11434763"/>
            <a:ext cx="3038475" cy="603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38" y="11434763"/>
            <a:ext cx="3038475" cy="603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FD95D-10B4-4F54-B015-540BA5E913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5644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FD95D-10B4-4F54-B015-540BA5E913DA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5921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FD95D-10B4-4F54-B015-540BA5E913DA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5484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58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74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64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999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68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459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43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78210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47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32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702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188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FBCB1B1-535E-4915-AA98-12A0A6F00F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4678" y="365759"/>
            <a:ext cx="11282742" cy="609638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es-CL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E05FC3D8-4145-4F67-A85C-A71CF2E39E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7464" y="5505929"/>
            <a:ext cx="5195383" cy="573854"/>
          </a:xfrm>
        </p:spPr>
        <p:txBody>
          <a:bodyPr>
            <a:normAutofit fontScale="47500" lnSpcReduction="20000"/>
          </a:bodyPr>
          <a:lstStyle/>
          <a:p>
            <a:r>
              <a:rPr lang="es-CL" b="1" dirty="0" smtClean="0"/>
              <a:t>                                        PROFESORA</a:t>
            </a:r>
            <a:r>
              <a:rPr lang="es-CL" b="1" dirty="0"/>
              <a:t>: </a:t>
            </a:r>
            <a:r>
              <a:rPr lang="es-CL" b="1" dirty="0" smtClean="0"/>
              <a:t>Verónica  </a:t>
            </a:r>
            <a:r>
              <a:rPr lang="es-CL" b="1" dirty="0" err="1" smtClean="0"/>
              <a:t>Alvarez</a:t>
            </a:r>
            <a:r>
              <a:rPr lang="es-CL" b="1" dirty="0" smtClean="0"/>
              <a:t> Bravo  </a:t>
            </a:r>
            <a:endParaRPr lang="es-CL" b="1" dirty="0"/>
          </a:p>
          <a:p>
            <a:r>
              <a:rPr lang="es-CL" b="1" dirty="0" smtClean="0"/>
              <a:t>            MATEMATICA  5° A B C</a:t>
            </a:r>
            <a:endParaRPr lang="es-CL" b="1" dirty="0"/>
          </a:p>
        </p:txBody>
      </p:sp>
      <p:pic>
        <p:nvPicPr>
          <p:cNvPr id="5" name="Picture 2" descr="C:\Users\Usuario\Desktop\insignia colegio azulita.png">
            <a:extLst>
              <a:ext uri="{FF2B5EF4-FFF2-40B4-BE49-F238E27FC236}">
                <a16:creationId xmlns="" xmlns:a16="http://schemas.microsoft.com/office/drawing/2014/main" id="{EA73CDC9-B2CC-4AA8-921C-BB82C343F60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7428" y="707787"/>
            <a:ext cx="810839" cy="1012655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4" name="3 CuadroTexto"/>
          <p:cNvSpPr txBox="1"/>
          <p:nvPr/>
        </p:nvSpPr>
        <p:spPr>
          <a:xfrm>
            <a:off x="548640" y="338455"/>
            <a:ext cx="1124008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 smtClean="0"/>
              <a:t>                                 </a:t>
            </a:r>
          </a:p>
          <a:p>
            <a:r>
              <a:rPr lang="es-CL" sz="3200" dirty="0"/>
              <a:t> </a:t>
            </a:r>
            <a:r>
              <a:rPr lang="es-CL" sz="3200" dirty="0" smtClean="0"/>
              <a:t>                                      Eje Temático:</a:t>
            </a:r>
          </a:p>
          <a:p>
            <a:r>
              <a:rPr lang="es-CL" sz="3200" dirty="0"/>
              <a:t> </a:t>
            </a:r>
            <a:r>
              <a:rPr lang="es-CL" sz="3200" dirty="0" smtClean="0"/>
              <a:t>                                            NÚMEROS Y OPERACIONES</a:t>
            </a:r>
          </a:p>
          <a:p>
            <a:endParaRPr lang="es-CL" sz="3200" dirty="0"/>
          </a:p>
          <a:p>
            <a:r>
              <a:rPr lang="es-CL" sz="3200" dirty="0" smtClean="0"/>
              <a:t>Unidad: 3</a:t>
            </a:r>
          </a:p>
          <a:p>
            <a:endParaRPr lang="es-CL" sz="3200" dirty="0"/>
          </a:p>
          <a:p>
            <a:r>
              <a:rPr lang="es-CL" sz="2400" dirty="0" err="1" smtClean="0">
                <a:solidFill>
                  <a:srgbClr val="FF0000"/>
                </a:solidFill>
              </a:rPr>
              <a:t>OBJETIVO</a:t>
            </a:r>
            <a:r>
              <a:rPr lang="es-CL" sz="2400" dirty="0" err="1"/>
              <a:t>:Nivel</a:t>
            </a:r>
            <a:r>
              <a:rPr lang="es-CL" sz="2400" dirty="0"/>
              <a:t> 1 (OA 7) </a:t>
            </a:r>
            <a:r>
              <a:rPr lang="es-CL" sz="2400" dirty="0" smtClean="0"/>
              <a:t>Demostrar que comprenden las fracciones </a:t>
            </a:r>
            <a:r>
              <a:rPr lang="es-CL" sz="2400" dirty="0"/>
              <a:t>propias: representándolas de manera concreta, pictórica y simbólica; creando grupos de fracciones equivalentes -simplificando y amplificando- de manera concreta, pictórica y simbólica, de forma manual y/o con software educativo; comparando fracciones propias con igual y distinto denominador de manera concreta, pictórica y simbólica. </a:t>
            </a:r>
            <a:endParaRPr lang="es-CL" sz="2400" dirty="0" smtClean="0"/>
          </a:p>
          <a:p>
            <a:endParaRPr lang="es-CL" sz="2400" dirty="0"/>
          </a:p>
          <a:p>
            <a:endParaRPr lang="es-CL" sz="2400" dirty="0" smtClean="0"/>
          </a:p>
          <a:p>
            <a:endParaRPr lang="es-CL" sz="24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38" y="707787"/>
            <a:ext cx="3502855" cy="2519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512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idx="1"/>
          </p:nvPr>
        </p:nvSpPr>
        <p:spPr>
          <a:xfrm>
            <a:off x="609600" y="266700"/>
            <a:ext cx="10972800" cy="5859463"/>
          </a:xfrm>
        </p:spPr>
        <p:txBody>
          <a:bodyPr/>
          <a:lstStyle/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286" y="4079631"/>
            <a:ext cx="9290536" cy="3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286" y="4810838"/>
            <a:ext cx="1925075" cy="1292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664" y="4664040"/>
            <a:ext cx="1578440" cy="1298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4620" y="4664040"/>
            <a:ext cx="1418932" cy="1298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286" y="208670"/>
            <a:ext cx="10430019" cy="3870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2649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5699" y="264003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es-CL" sz="3200" dirty="0" smtClean="0">
                <a:latin typeface="Arial" pitchFamily="34" charset="0"/>
                <a:cs typeface="Arial" pitchFamily="34" charset="0"/>
              </a:rPr>
              <a:t>Ahora te invito a trabajar en tu guía y texto escolar…</a:t>
            </a:r>
            <a:br>
              <a:rPr lang="es-CL" sz="3200" dirty="0" smtClean="0">
                <a:latin typeface="Arial" pitchFamily="34" charset="0"/>
                <a:cs typeface="Arial" pitchFamily="34" charset="0"/>
              </a:rPr>
            </a:br>
            <a:r>
              <a:rPr lang="es-CL" sz="3200" dirty="0">
                <a:latin typeface="Arial" pitchFamily="34" charset="0"/>
                <a:cs typeface="Arial" pitchFamily="34" charset="0"/>
              </a:rPr>
              <a:t>¡</a:t>
            </a:r>
            <a:r>
              <a:rPr lang="es-CL" sz="3200" dirty="0" smtClean="0">
                <a:latin typeface="Arial" pitchFamily="34" charset="0"/>
                <a:cs typeface="Arial" pitchFamily="34" charset="0"/>
              </a:rPr>
              <a:t>Tú  Puedes!!!!!!</a:t>
            </a:r>
            <a:endParaRPr lang="es-CL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646" y="1640059"/>
            <a:ext cx="4738908" cy="3510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461846" y="5036233"/>
            <a:ext cx="708078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L" sz="6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¡Que estén bien!!!!!!</a:t>
            </a:r>
            <a:endParaRPr lang="es-CL" sz="6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66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82881"/>
            <a:ext cx="10972800" cy="5943284"/>
          </a:xfrm>
        </p:spPr>
        <p:txBody>
          <a:bodyPr/>
          <a:lstStyle/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Objetivo de la Clase</a:t>
            </a:r>
            <a:r>
              <a:rPr lang="es-CL" dirty="0"/>
              <a:t>: </a:t>
            </a:r>
            <a:r>
              <a:rPr lang="es-CL" sz="2400" dirty="0"/>
              <a:t>Demostrar que comprenden las fracciones propias, impropias y números mixtos a través de representaciones pictóricas y resolver problemas en su contexto</a:t>
            </a:r>
            <a:r>
              <a:rPr lang="es-CL" sz="2400" dirty="0" smtClean="0"/>
              <a:t>.</a:t>
            </a:r>
          </a:p>
          <a:p>
            <a:pPr marL="0" indent="0">
              <a:buNone/>
            </a:pPr>
            <a:r>
              <a:rPr lang="es-CL" dirty="0" smtClean="0"/>
              <a:t>Actitud: </a:t>
            </a:r>
            <a:r>
              <a:rPr lang="es-C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Manifestar un estilo de trabajo ordenado y metódico.</a:t>
            </a:r>
            <a:br>
              <a:rPr lang="es-CL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s-C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25" y="228600"/>
            <a:ext cx="280416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Llamada ovalada"/>
          <p:cNvSpPr/>
          <p:nvPr/>
        </p:nvSpPr>
        <p:spPr>
          <a:xfrm>
            <a:off x="3573194" y="228600"/>
            <a:ext cx="7906043" cy="2133600"/>
          </a:xfrm>
          <a:prstGeom prst="wedgeEllipseCallout">
            <a:avLst>
              <a:gd name="adj1" fmla="val -76900"/>
              <a:gd name="adj2" fmla="val -217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 smtClean="0">
                <a:solidFill>
                  <a:schemeClr val="tx1"/>
                </a:solidFill>
              </a:rPr>
              <a:t>Hola niños, espero se encuentren muy bien en sus casas junto a sus familias. He preparado esta clase con mucho entusiasmo para ustedes. </a:t>
            </a:r>
            <a:endParaRPr lang="es-CL" sz="2800" dirty="0">
              <a:solidFill>
                <a:schemeClr val="tx1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1420837" y="2362201"/>
            <a:ext cx="3235569" cy="11406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tx1"/>
                </a:solidFill>
              </a:rPr>
              <a:t>Habilidades: Representar        Modelar</a:t>
            </a:r>
            <a:endParaRPr lang="es-C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475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14" y="168812"/>
            <a:ext cx="11085341" cy="6302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714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06" y="548640"/>
            <a:ext cx="9839251" cy="5472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8482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05" y="436097"/>
            <a:ext cx="10790432" cy="4346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4372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772" y="353525"/>
            <a:ext cx="45053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89" y="885313"/>
            <a:ext cx="61722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634" y="1407355"/>
            <a:ext cx="10509738" cy="4655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3266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450167"/>
            <a:ext cx="10972800" cy="5675998"/>
          </a:xfrm>
        </p:spPr>
        <p:txBody>
          <a:bodyPr/>
          <a:lstStyle/>
          <a:p>
            <a:pPr marL="0" indent="0">
              <a:buNone/>
            </a:pPr>
            <a:endParaRPr lang="es-CL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22" y="353525"/>
            <a:ext cx="11746523" cy="3782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4290646"/>
            <a:ext cx="10318799" cy="1814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6575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52" y="506438"/>
            <a:ext cx="10255348" cy="5598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0166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3" y="679279"/>
            <a:ext cx="9008525" cy="43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3" y="1276131"/>
            <a:ext cx="10696648" cy="4730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93187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7577</TotalTime>
  <Words>177</Words>
  <Application>Microsoft Office PowerPoint</Application>
  <PresentationFormat>Personalizado</PresentationFormat>
  <Paragraphs>24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Ahora te invito a trabajar en tu guía y texto escolar… ¡Tú  Puedes!!!!!!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Polyana Galvez</dc:creator>
  <cp:lastModifiedBy>Mineral 300 04</cp:lastModifiedBy>
  <cp:revision>243</cp:revision>
  <cp:lastPrinted>2020-06-17T04:15:07Z</cp:lastPrinted>
  <dcterms:created xsi:type="dcterms:W3CDTF">2020-03-23T22:50:33Z</dcterms:created>
  <dcterms:modified xsi:type="dcterms:W3CDTF">2020-11-05T05:14:56Z</dcterms:modified>
</cp:coreProperties>
</file>