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82" r:id="rId13"/>
  </p:sldIdLst>
  <p:sldSz cx="12192000" cy="6858000"/>
  <p:notesSz cx="7010400" cy="1203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>
        <p:scale>
          <a:sx n="68" d="100"/>
          <a:sy n="68" d="100"/>
        </p:scale>
        <p:origin x="-2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CFFB-0929-4AD8-985A-D34F7B67C1B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5718175"/>
            <a:ext cx="5607050" cy="5418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D95D-10B4-4F54-B015-540BA5E91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64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92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78" y="365759"/>
            <a:ext cx="11282742" cy="609638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GEOMETRÍA </a:t>
            </a:r>
            <a: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CL" sz="3200" dirty="0" smtClean="0">
                <a:ea typeface="Calibri"/>
                <a:cs typeface="Times New Roman"/>
              </a:rPr>
              <a:t> </a:t>
            </a:r>
            <a:r>
              <a:rPr lang="es-CL" sz="3200" dirty="0">
                <a:ea typeface="Calibri"/>
                <a:cs typeface="Times New Roman"/>
              </a:rPr>
              <a:t>Demostrar que comprenden el concepto de congruencia, usando la traslación, la reflexión y la rotación </a:t>
            </a:r>
            <a:r>
              <a:rPr lang="es-CL" sz="3200" dirty="0" smtClean="0">
                <a:ea typeface="Calibri"/>
                <a:cs typeface="Times New Roman"/>
              </a:rPr>
              <a:t>en cuadrículas </a:t>
            </a:r>
            <a:r>
              <a:rPr lang="es-CL" sz="3200" dirty="0" smtClean="0">
                <a:ea typeface="Calibri"/>
                <a:cs typeface="Times New Roman"/>
              </a:rPr>
              <a:t/>
            </a:r>
            <a:br>
              <a:rPr lang="es-CL" sz="3200" dirty="0" smtClean="0">
                <a:ea typeface="Calibri"/>
                <a:cs typeface="Times New Roman"/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 smtClean="0">
                <a:solidFill>
                  <a:srgbClr val="4D4D4D"/>
                </a:solidFill>
                <a:cs typeface="Calibri"/>
              </a:rPr>
              <a:t>M</a:t>
            </a:r>
            <a:r>
              <a:rPr lang="es-CL" sz="3200" dirty="0" smtClean="0">
                <a:solidFill>
                  <a:srgbClr val="4D4D4D"/>
                </a:solidFill>
                <a:ea typeface="Calibri"/>
                <a:cs typeface="Calibri"/>
              </a:rPr>
              <a:t>anifestar </a:t>
            </a:r>
            <a:r>
              <a:rPr lang="es-CL" sz="3200" dirty="0">
                <a:solidFill>
                  <a:srgbClr val="4D4D4D"/>
                </a:solidFill>
                <a:ea typeface="Calibri"/>
                <a:cs typeface="Calibri"/>
              </a:rPr>
              <a:t>un estilo de trabajo ordenado y metódico.</a:t>
            </a:r>
            <a:r>
              <a:rPr lang="es-CL" sz="3200" dirty="0">
                <a:ea typeface="Calibri"/>
                <a:cs typeface="Times New Roman"/>
              </a:rPr>
              <a:t/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 smtClean="0"/>
              <a:t/>
            </a:r>
            <a:br>
              <a:rPr lang="es-CL" sz="3200" dirty="0" smtClean="0"/>
            </a:b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505929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="" xmlns:a16="http://schemas.microsoft.com/office/drawing/2014/main" id="{EA73CDC9-B2CC-4AA8-921C-BB82C343F6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" y="201350"/>
            <a:ext cx="3209192" cy="24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5" y="205130"/>
            <a:ext cx="10531524" cy="57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2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6" y="474931"/>
            <a:ext cx="9998099" cy="533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9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5699" y="26400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latin typeface="Arial" pitchFamily="34" charset="0"/>
                <a:cs typeface="Arial" pitchFamily="34" charset="0"/>
              </a:rPr>
              <a:t>Ahora te invito a trabajar en tu guía y texto escolar…</a:t>
            </a:r>
            <a:br>
              <a:rPr lang="es-CL" sz="3200" dirty="0" smtClean="0">
                <a:latin typeface="Arial" pitchFamily="34" charset="0"/>
                <a:cs typeface="Arial" pitchFamily="34" charset="0"/>
              </a:rPr>
            </a:br>
            <a:r>
              <a:rPr lang="es-CL" sz="3200" dirty="0">
                <a:latin typeface="Arial" pitchFamily="34" charset="0"/>
                <a:cs typeface="Arial" pitchFamily="34" charset="0"/>
              </a:rPr>
              <a:t>¡</a:t>
            </a:r>
            <a:r>
              <a:rPr lang="es-CL" sz="3200" dirty="0" smtClean="0">
                <a:latin typeface="Arial" pitchFamily="34" charset="0"/>
                <a:cs typeface="Arial" pitchFamily="34" charset="0"/>
              </a:rPr>
              <a:t>Tú  Puedes!!!!!!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1640059"/>
            <a:ext cx="4738908" cy="35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61846" y="5036233"/>
            <a:ext cx="7080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¡Que estén bien!!!!!!</a:t>
            </a:r>
            <a:endParaRPr lang="es-CL" sz="6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Congruencia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3329" y="1181686"/>
            <a:ext cx="10972800" cy="497261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Dos figuras son congruentes si tienen la misma forma y tamaño, aunque su posición u orientación sean distintas.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2729133"/>
            <a:ext cx="4431323" cy="372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98" y="2886805"/>
            <a:ext cx="3420721" cy="25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71" y="2701946"/>
            <a:ext cx="3910818" cy="31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1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67" y="784274"/>
            <a:ext cx="7315200" cy="578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86068" y="5472332"/>
            <a:ext cx="3165230" cy="492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92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Transformaciones Isométricas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4" y="1568450"/>
            <a:ext cx="10956778" cy="491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si comprendemos: 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6" y="1602202"/>
            <a:ext cx="11151089" cy="42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2" y="2250123"/>
            <a:ext cx="8651631" cy="446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1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0" y="466381"/>
            <a:ext cx="11168675" cy="51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8" y="190598"/>
            <a:ext cx="10925419" cy="62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00332" y="2926080"/>
            <a:ext cx="295422" cy="239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900332" y="3295699"/>
            <a:ext cx="295422" cy="305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466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" y="350154"/>
            <a:ext cx="10237250" cy="54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5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9" y="324923"/>
            <a:ext cx="10603620" cy="5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506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60</Words>
  <Application>Microsoft Office PowerPoint</Application>
  <PresentationFormat>Personalizado</PresentationFormat>
  <Paragraphs>10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  GEOMETRÍA  OBJETIVO: Demostrar que comprenden el concepto de congruencia, usando la traslación, la reflexión y la rotación en cuadrículas  ACTITUD: Manifestar un estilo de trabajo ordenado y metódico.  </vt:lpstr>
      <vt:lpstr>Congruencia</vt:lpstr>
      <vt:lpstr>Presentación de PowerPoint</vt:lpstr>
      <vt:lpstr>Transformaciones Isométricas</vt:lpstr>
      <vt:lpstr>Veamos si comprendemos: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invito a trabajar en tu guía y texto escolar… ¡Tú  Puedes!!!!!!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220</cp:revision>
  <cp:lastPrinted>2020-06-17T04:15:07Z</cp:lastPrinted>
  <dcterms:created xsi:type="dcterms:W3CDTF">2020-03-23T22:50:33Z</dcterms:created>
  <dcterms:modified xsi:type="dcterms:W3CDTF">2020-09-23T01:19:12Z</dcterms:modified>
</cp:coreProperties>
</file>