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3" r:id="rId1"/>
  </p:sldMasterIdLst>
  <p:notesMasterIdLst>
    <p:notesMasterId r:id="rId9"/>
  </p:notesMasterIdLst>
  <p:sldIdLst>
    <p:sldId id="256" r:id="rId2"/>
    <p:sldId id="302" r:id="rId3"/>
    <p:sldId id="294" r:id="rId4"/>
    <p:sldId id="296" r:id="rId5"/>
    <p:sldId id="295" r:id="rId6"/>
    <p:sldId id="293" r:id="rId7"/>
    <p:sldId id="282" r:id="rId8"/>
  </p:sldIdLst>
  <p:sldSz cx="12192000" cy="6858000"/>
  <p:notesSz cx="7010400" cy="12039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77" autoAdjust="0"/>
  </p:normalViewPr>
  <p:slideViewPr>
    <p:cSldViewPr snapToGrid="0">
      <p:cViewPr>
        <p:scale>
          <a:sx n="68" d="100"/>
          <a:sy n="68" d="100"/>
        </p:scale>
        <p:origin x="-24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601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601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4CFFB-0929-4AD8-985A-D34F7B67C1BB}" type="datetimeFigureOut">
              <a:rPr lang="es-CL" smtClean="0"/>
              <a:t>01-09-2020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-508000" y="903288"/>
            <a:ext cx="8026400" cy="4514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5718175"/>
            <a:ext cx="5607050" cy="54181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11434763"/>
            <a:ext cx="3038475" cy="603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11434763"/>
            <a:ext cx="3038475" cy="603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FD95D-10B4-4F54-B015-540BA5E913D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5644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D95D-10B4-4F54-B015-540BA5E913DA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5921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D95D-10B4-4F54-B015-540BA5E913DA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1537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58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7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64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99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6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459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84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78210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474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326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0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8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BCB1B1-535E-4915-AA98-12A0A6F00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678" y="365759"/>
            <a:ext cx="11282742" cy="609638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GEOMETRÍA </a:t>
            </a:r>
            <a:r>
              <a:rPr lang="es-C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L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L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</a:t>
            </a:r>
            <a:r>
              <a:rPr lang="es-C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s-CL" sz="3200" dirty="0" smtClean="0">
                <a:ea typeface="Calibri"/>
                <a:cs typeface="Times New Roman"/>
              </a:rPr>
              <a:t> </a:t>
            </a:r>
            <a:r>
              <a:rPr lang="es-CL" sz="3200" dirty="0">
                <a:ea typeface="Calibri"/>
                <a:cs typeface="Times New Roman"/>
              </a:rPr>
              <a:t>Identificar y dibujar puntos en el primer cuadrante del plano cartesiano , dadas sus coordenadas en números naturales.</a:t>
            </a:r>
            <a:br>
              <a:rPr lang="es-CL" sz="3200" dirty="0">
                <a:ea typeface="Calibri"/>
                <a:cs typeface="Times New Roman"/>
              </a:rPr>
            </a:br>
            <a:r>
              <a:rPr lang="es-CL" sz="3200" dirty="0" smtClean="0">
                <a:ea typeface="Calibri"/>
                <a:cs typeface="Times New Roman"/>
              </a:rPr>
              <a:t/>
            </a:r>
            <a:br>
              <a:rPr lang="es-CL" sz="3200" dirty="0" smtClean="0">
                <a:ea typeface="Calibri"/>
                <a:cs typeface="Times New Roman"/>
              </a:rPr>
            </a:br>
            <a:r>
              <a:rPr lang="es-C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ACTITUD</a:t>
            </a:r>
            <a:r>
              <a:rPr lang="es-C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CL" sz="3200" dirty="0" smtClean="0">
                <a:solidFill>
                  <a:srgbClr val="4D4D4D"/>
                </a:solidFill>
                <a:cs typeface="Calibri"/>
              </a:rPr>
              <a:t>M</a:t>
            </a:r>
            <a:r>
              <a:rPr lang="es-CL" sz="3200" dirty="0" smtClean="0">
                <a:solidFill>
                  <a:srgbClr val="4D4D4D"/>
                </a:solidFill>
                <a:ea typeface="Calibri"/>
                <a:cs typeface="Calibri"/>
              </a:rPr>
              <a:t>anifestar </a:t>
            </a:r>
            <a:r>
              <a:rPr lang="es-CL" sz="3200" dirty="0">
                <a:solidFill>
                  <a:srgbClr val="4D4D4D"/>
                </a:solidFill>
                <a:ea typeface="Calibri"/>
                <a:cs typeface="Calibri"/>
              </a:rPr>
              <a:t>un estilo de trabajo ordenado y metódico.</a:t>
            </a:r>
            <a:r>
              <a:rPr lang="es-CL" sz="3200" dirty="0">
                <a:ea typeface="Calibri"/>
                <a:cs typeface="Times New Roman"/>
              </a:rPr>
              <a:t/>
            </a:r>
            <a:br>
              <a:rPr lang="es-CL" sz="3200" dirty="0">
                <a:ea typeface="Calibri"/>
                <a:cs typeface="Times New Roman"/>
              </a:rPr>
            </a:br>
            <a:r>
              <a:rPr lang="es-CL" sz="3200" dirty="0" smtClean="0"/>
              <a:t/>
            </a:r>
            <a:br>
              <a:rPr lang="es-CL" sz="3200" dirty="0" smtClean="0"/>
            </a:br>
            <a:endParaRPr lang="es-CL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05FC3D8-4145-4F67-A85C-A71CF2E39E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7464" y="5505929"/>
            <a:ext cx="5195383" cy="573854"/>
          </a:xfrm>
        </p:spPr>
        <p:txBody>
          <a:bodyPr>
            <a:normAutofit fontScale="47500" lnSpcReduction="20000"/>
          </a:bodyPr>
          <a:lstStyle/>
          <a:p>
            <a:r>
              <a:rPr lang="es-CL" b="1" dirty="0" smtClean="0"/>
              <a:t>                                        PROFESORA</a:t>
            </a:r>
            <a:r>
              <a:rPr lang="es-CL" b="1" dirty="0"/>
              <a:t>: </a:t>
            </a:r>
            <a:r>
              <a:rPr lang="es-CL" b="1" dirty="0" smtClean="0"/>
              <a:t>Verónica  </a:t>
            </a:r>
            <a:r>
              <a:rPr lang="es-CL" b="1" dirty="0" err="1" smtClean="0"/>
              <a:t>Alvarez</a:t>
            </a:r>
            <a:r>
              <a:rPr lang="es-CL" b="1" dirty="0" smtClean="0"/>
              <a:t> Bravo  </a:t>
            </a:r>
            <a:endParaRPr lang="es-CL" b="1" dirty="0"/>
          </a:p>
          <a:p>
            <a:r>
              <a:rPr lang="es-CL" b="1" dirty="0" smtClean="0"/>
              <a:t>            MATEMATICA  5° A B C</a:t>
            </a:r>
            <a:endParaRPr lang="es-CL" b="1" dirty="0"/>
          </a:p>
        </p:txBody>
      </p:sp>
      <p:pic>
        <p:nvPicPr>
          <p:cNvPr id="5" name="Picture 2" descr="C:\Users\Usuario\Desktop\insignia colegio azulita.png">
            <a:extLst>
              <a:ext uri="{FF2B5EF4-FFF2-40B4-BE49-F238E27FC236}">
                <a16:creationId xmlns="" xmlns:a16="http://schemas.microsoft.com/office/drawing/2014/main" id="{EA73CDC9-B2CC-4AA8-921C-BB82C343F60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428" y="707787"/>
            <a:ext cx="810839" cy="101265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12" y="201350"/>
            <a:ext cx="3209192" cy="2406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12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4422"/>
            <a:ext cx="10691446" cy="576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72769"/>
            <a:ext cx="10550769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806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64" y="337699"/>
            <a:ext cx="7252114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9" y="923925"/>
            <a:ext cx="4886325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413" y="713936"/>
            <a:ext cx="4752975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042" y="1455567"/>
            <a:ext cx="16192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9" y="4266761"/>
            <a:ext cx="9620250" cy="124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91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24" y="200025"/>
            <a:ext cx="10779442" cy="212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24" y="2321463"/>
            <a:ext cx="10779442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10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02" y="759654"/>
            <a:ext cx="11000350" cy="580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92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43" y="844062"/>
            <a:ext cx="11141612" cy="558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98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5699" y="264003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s-CL" sz="3200" dirty="0" smtClean="0">
                <a:latin typeface="Arial" pitchFamily="34" charset="0"/>
                <a:cs typeface="Arial" pitchFamily="34" charset="0"/>
              </a:rPr>
              <a:t>Ahora te invito a trabajar en tu guía y texto escolar…</a:t>
            </a:r>
            <a:br>
              <a:rPr lang="es-CL" sz="3200" dirty="0" smtClean="0">
                <a:latin typeface="Arial" pitchFamily="34" charset="0"/>
                <a:cs typeface="Arial" pitchFamily="34" charset="0"/>
              </a:rPr>
            </a:br>
            <a:r>
              <a:rPr lang="es-CL" sz="3200" dirty="0">
                <a:latin typeface="Arial" pitchFamily="34" charset="0"/>
                <a:cs typeface="Arial" pitchFamily="34" charset="0"/>
              </a:rPr>
              <a:t>¡</a:t>
            </a:r>
            <a:r>
              <a:rPr lang="es-CL" sz="3200" dirty="0" smtClean="0">
                <a:latin typeface="Arial" pitchFamily="34" charset="0"/>
                <a:cs typeface="Arial" pitchFamily="34" charset="0"/>
              </a:rPr>
              <a:t>Tú  Puedes!!!!!!</a:t>
            </a:r>
            <a:endParaRPr lang="es-C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46" y="1640059"/>
            <a:ext cx="4738908" cy="351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461846" y="5036233"/>
            <a:ext cx="70807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60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¡Que estén bien!!!!!!</a:t>
            </a:r>
            <a:endParaRPr lang="es-CL" sz="60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66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6238</TotalTime>
  <Words>34</Words>
  <Application>Microsoft Office PowerPoint</Application>
  <PresentationFormat>Personalizado</PresentationFormat>
  <Paragraphs>7</Paragraphs>
  <Slides>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  GEOMETRÍA   OBJETIVO: Identificar y dibujar puntos en el primer cuadrante del plano cartesiano , dadas sus coordenadas en números naturales.  ACTITUD: Manifestar un estilo de trabajo ordenado y metódico.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Ahora te invito a trabajar en tu guía y texto escolar… ¡Tú  Puedes!!!!!!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Polyana Galvez</dc:creator>
  <cp:lastModifiedBy>Mineral 300 04</cp:lastModifiedBy>
  <cp:revision>211</cp:revision>
  <cp:lastPrinted>2020-06-17T04:15:07Z</cp:lastPrinted>
  <dcterms:created xsi:type="dcterms:W3CDTF">2020-03-23T22:50:33Z</dcterms:created>
  <dcterms:modified xsi:type="dcterms:W3CDTF">2020-09-02T05:50:10Z</dcterms:modified>
</cp:coreProperties>
</file>