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73" r:id="rId3"/>
    <p:sldId id="274" r:id="rId4"/>
    <p:sldId id="268" r:id="rId5"/>
    <p:sldId id="27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-73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8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7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9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4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821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2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0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BCB1B1-535E-4915-AA98-12A0A6F00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486" y="365759"/>
            <a:ext cx="11473934" cy="6096385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s-C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NÚMEROS HASTA </a:t>
            </a:r>
            <a:r>
              <a:rPr lang="es-C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MILLÓN</a:t>
            </a:r>
            <a:br>
              <a:rPr lang="es-C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r>
              <a:rPr lang="es-C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CL" sz="3200" dirty="0">
                <a:ea typeface="Calibri"/>
                <a:cs typeface="Times New Roman"/>
              </a:rPr>
              <a:t>: Representar y describir números de naturales hasta </a:t>
            </a:r>
            <a:r>
              <a:rPr lang="es-CL" sz="3200" dirty="0" err="1">
                <a:ea typeface="Calibri"/>
                <a:cs typeface="Times New Roman"/>
              </a:rPr>
              <a:t>CMi</a:t>
            </a:r>
            <a:r>
              <a:rPr lang="es-CL" sz="3200" dirty="0">
                <a:ea typeface="Calibri"/>
                <a:cs typeface="Times New Roman"/>
              </a:rPr>
              <a:t> , identificando valor posicional, descomponiendo en forma </a:t>
            </a:r>
            <a:r>
              <a:rPr lang="es-CL" sz="3200" dirty="0" smtClean="0">
                <a:ea typeface="Calibri"/>
                <a:cs typeface="Times New Roman"/>
              </a:rPr>
              <a:t>estándar</a:t>
            </a:r>
            <a:br>
              <a:rPr lang="es-CL" sz="3200" dirty="0" smtClean="0">
                <a:ea typeface="Calibri"/>
                <a:cs typeface="Times New Roman"/>
              </a:rPr>
            </a:br>
            <a:r>
              <a:rPr lang="es-CL" sz="3200" dirty="0" smtClean="0">
                <a:ea typeface="Calibri"/>
                <a:cs typeface="Times New Roman"/>
              </a:rPr>
              <a:t> y expandida.</a:t>
            </a:r>
            <a:r>
              <a:rPr lang="es-C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</a:t>
            </a:r>
            <a:r>
              <a:rPr lang="es-C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s-CL" sz="3200" dirty="0" smtClean="0"/>
              <a:t>Demostrar </a:t>
            </a:r>
            <a:r>
              <a:rPr lang="es-CL" sz="3200" dirty="0"/>
              <a:t>una actitud de esfuerzo y perseverancia.</a:t>
            </a:r>
            <a:endParaRPr lang="es-C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05FC3D8-4145-4F67-A85C-A71CF2E39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7464" y="5379320"/>
            <a:ext cx="5195383" cy="573854"/>
          </a:xfrm>
        </p:spPr>
        <p:txBody>
          <a:bodyPr>
            <a:normAutofit fontScale="47500" lnSpcReduction="20000"/>
          </a:bodyPr>
          <a:lstStyle/>
          <a:p>
            <a:r>
              <a:rPr lang="es-CL" b="1" dirty="0" smtClean="0"/>
              <a:t>                                        PROFESORA</a:t>
            </a:r>
            <a:r>
              <a:rPr lang="es-CL" b="1" dirty="0"/>
              <a:t>: </a:t>
            </a:r>
            <a:r>
              <a:rPr lang="es-CL" b="1" dirty="0" smtClean="0"/>
              <a:t>Verónica  </a:t>
            </a:r>
            <a:r>
              <a:rPr lang="es-CL" b="1" dirty="0" err="1" smtClean="0"/>
              <a:t>Alvarez</a:t>
            </a:r>
            <a:r>
              <a:rPr lang="es-CL" b="1" dirty="0" smtClean="0"/>
              <a:t> Bravo  </a:t>
            </a:r>
            <a:endParaRPr lang="es-CL" b="1" dirty="0"/>
          </a:p>
          <a:p>
            <a:r>
              <a:rPr lang="es-CL" b="1" dirty="0" smtClean="0"/>
              <a:t>            MATEMATICA  5° A B C</a:t>
            </a:r>
            <a:endParaRPr lang="es-CL" b="1" dirty="0"/>
          </a:p>
        </p:txBody>
      </p:sp>
      <p:pic>
        <p:nvPicPr>
          <p:cNvPr id="5" name="Picture 2" descr="C:\Users\Usuario\Desktop\insignia colegio azulita.png">
            <a:extLst>
              <a:ext uri="{FF2B5EF4-FFF2-40B4-BE49-F238E27FC236}">
                <a16:creationId xmlns:a16="http://schemas.microsoft.com/office/drawing/2014/main" xmlns="" id="{EA73CDC9-B2CC-4AA8-921C-BB82C343F6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428" y="707787"/>
            <a:ext cx="810839" cy="10126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Resultado de imagen de imagenes de numeros par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487" y="260823"/>
            <a:ext cx="1690026" cy="226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1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9939" y="699868"/>
            <a:ext cx="10972800" cy="4758397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VAMOS A RECORDAR LO APRENDIDO EN LAS GUÍAS ANTERIORES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213" y="1382404"/>
            <a:ext cx="3390753" cy="293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27" y="1382404"/>
            <a:ext cx="7642721" cy="387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4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4" y="731520"/>
            <a:ext cx="10663311" cy="558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09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145191" y="4120047"/>
            <a:ext cx="45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701" y="4218596"/>
            <a:ext cx="450850" cy="78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4133554" y="4272447"/>
            <a:ext cx="45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170" y="4145837"/>
            <a:ext cx="4508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9" y="182879"/>
            <a:ext cx="11422965" cy="6386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4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5870" y="348177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39151"/>
            <a:ext cx="11788726" cy="631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59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18984" y="506628"/>
            <a:ext cx="117516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600" dirty="0" smtClean="0"/>
              <a:t>¿CÓMO RESPONDISTE </a:t>
            </a:r>
            <a:r>
              <a:rPr lang="es-CL" sz="3600" dirty="0" smtClean="0"/>
              <a:t>LA PREGUNTA AL DESAFÍO PLANTEADO</a:t>
            </a:r>
          </a:p>
          <a:p>
            <a:r>
              <a:rPr lang="es-CL" sz="3600" dirty="0" smtClean="0"/>
              <a:t> EN LA GUÍA?</a:t>
            </a:r>
          </a:p>
          <a:p>
            <a:endParaRPr lang="es-CL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79621" y="1848571"/>
            <a:ext cx="107996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Es un número de 7 cifras. El valor posicional del dígito 7 es 700, el del dígito 3 es 3 y el dígito 6 representa 60.000. El dígito mayor está en la posición de las unidades de millón y el dígito 5 está en las de unidades de mil. El dígito 1está al lado del dígito ubicado en la posición de las unidades de millón y el dígito 8 representa 8 decenas.</a:t>
            </a:r>
            <a:endParaRPr lang="es-CL" sz="2800" dirty="0" smtClean="0"/>
          </a:p>
          <a:p>
            <a:endParaRPr lang="es-CL" sz="2800" dirty="0" smtClean="0"/>
          </a:p>
          <a:p>
            <a:pPr marL="514350" indent="-514350">
              <a:buAutoNum type="alphaLcParenR"/>
            </a:pPr>
            <a:r>
              <a:rPr lang="es-CL" sz="2800" dirty="0" smtClean="0">
                <a:hlinkClick r:id="" action="ppaction://noaction">
                  <a:snd r:embed="rId2" name="bomb.wav"/>
                </a:hlinkClick>
              </a:rPr>
              <a:t>4.165.783</a:t>
            </a:r>
            <a:endParaRPr lang="es-CL" sz="2800" dirty="0" smtClean="0"/>
          </a:p>
          <a:p>
            <a:pPr marL="514350" indent="-514350">
              <a:buAutoNum type="alphaLcParenR"/>
            </a:pPr>
            <a:r>
              <a:rPr lang="es-CL" sz="2800" dirty="0" smtClean="0">
                <a:hlinkClick r:id="" action="ppaction://noaction">
                  <a:snd r:embed="rId2" name="bomb.wav"/>
                </a:hlinkClick>
              </a:rPr>
              <a:t>700.645.381</a:t>
            </a:r>
            <a:endParaRPr lang="es-CL" sz="2800" dirty="0" smtClean="0"/>
          </a:p>
          <a:p>
            <a:pPr marL="514350" indent="-514350">
              <a:buAutoNum type="alphaLcParenR"/>
            </a:pPr>
            <a:r>
              <a:rPr lang="es-CL" sz="2800" dirty="0" smtClean="0">
                <a:hlinkClick r:id="" action="ppaction://hlinkshowjump?jump=nextslide">
                  <a:snd r:embed="rId3" name="applause.wav"/>
                </a:hlinkClick>
              </a:rPr>
              <a:t>9.165.783</a:t>
            </a:r>
            <a:endParaRPr lang="es-CL" sz="2800" dirty="0" smtClean="0"/>
          </a:p>
          <a:p>
            <a:pPr marL="514350" indent="-514350">
              <a:buAutoNum type="alphaLcParenR"/>
            </a:pPr>
            <a:endParaRPr lang="es-CL" sz="2800" dirty="0"/>
          </a:p>
          <a:p>
            <a:pPr marL="514350" indent="-514350">
              <a:buAutoNum type="alphaLcParenR"/>
            </a:pPr>
            <a:endParaRPr lang="es-CL" sz="2800" dirty="0" smtClean="0"/>
          </a:p>
        </p:txBody>
      </p:sp>
    </p:spTree>
    <p:extLst>
      <p:ext uri="{BB962C8B-B14F-4D97-AF65-F5344CB8AC3E}">
        <p14:creationId xmlns:p14="http://schemas.microsoft.com/office/powerpoint/2010/main" val="138669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ineral 300 04\Desktop\festividad-y-celebracion-imagen-animada-008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38" y="794947"/>
            <a:ext cx="253365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046689" y="2470513"/>
            <a:ext cx="3952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¡EXCELENTE!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819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121</Words>
  <Application>Microsoft Office PowerPoint</Application>
  <PresentationFormat>Personalizado</PresentationFormat>
  <Paragraphs>12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NÚMEROS HASTA MILLÓN  OBJETIVO:: Representar y describir números de naturales hasta CMi , identificando valor posicional, descomponiendo en forma estándar  y expandida. ACTITUD: Demostrar una actitud de esfuerzo y perseverancia.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Polyana Galvez</dc:creator>
  <cp:lastModifiedBy>Mineral 300 04</cp:lastModifiedBy>
  <cp:revision>51</cp:revision>
  <dcterms:created xsi:type="dcterms:W3CDTF">2020-03-23T22:50:33Z</dcterms:created>
  <dcterms:modified xsi:type="dcterms:W3CDTF">2020-05-15T05:51:47Z</dcterms:modified>
</cp:coreProperties>
</file>