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2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51" autoAdjust="0"/>
    <p:restoredTop sz="94660"/>
  </p:normalViewPr>
  <p:slideViewPr>
    <p:cSldViewPr snapToGrid="0">
      <p:cViewPr varScale="1">
        <p:scale>
          <a:sx n="72" d="100"/>
          <a:sy n="72" d="100"/>
        </p:scale>
        <p:origin x="3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F182EE-E1CD-4F01-84DB-CA787E0AEEFA}" type="doc">
      <dgm:prSet loTypeId="urn:microsoft.com/office/officeart/2005/8/layout/arrow2" loCatId="process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CL"/>
        </a:p>
      </dgm:t>
    </dgm:pt>
    <dgm:pt modelId="{8B699353-3089-4D35-9017-821039B29613}">
      <dgm:prSet phldrT="[Texto]"/>
      <dgm:spPr/>
      <dgm:t>
        <a:bodyPr/>
        <a:lstStyle/>
        <a:p>
          <a:r>
            <a:rPr lang="es-CL" dirty="0"/>
            <a:t>PLANIFICAR</a:t>
          </a:r>
        </a:p>
      </dgm:t>
    </dgm:pt>
    <dgm:pt modelId="{A1A88626-D4C6-4D18-914C-2DE425267421}" type="parTrans" cxnId="{1AE831A6-F39C-48CA-95D0-876A6C9AB0ED}">
      <dgm:prSet/>
      <dgm:spPr/>
      <dgm:t>
        <a:bodyPr/>
        <a:lstStyle/>
        <a:p>
          <a:endParaRPr lang="es-CL"/>
        </a:p>
      </dgm:t>
    </dgm:pt>
    <dgm:pt modelId="{69E2010F-F170-4701-A3BE-9AE8D772D805}" type="sibTrans" cxnId="{1AE831A6-F39C-48CA-95D0-876A6C9AB0ED}">
      <dgm:prSet/>
      <dgm:spPr/>
      <dgm:t>
        <a:bodyPr/>
        <a:lstStyle/>
        <a:p>
          <a:endParaRPr lang="es-CL"/>
        </a:p>
      </dgm:t>
    </dgm:pt>
    <dgm:pt modelId="{43D712D4-DE49-4A38-982D-FCA3A1989608}">
      <dgm:prSet phldrT="[Texto]"/>
      <dgm:spPr/>
      <dgm:t>
        <a:bodyPr/>
        <a:lstStyle/>
        <a:p>
          <a:r>
            <a:rPr lang="es-CL" dirty="0"/>
            <a:t>ESCRIBIR</a:t>
          </a:r>
        </a:p>
      </dgm:t>
    </dgm:pt>
    <dgm:pt modelId="{D4B6A806-EF1F-466B-9C06-120A12B01CEE}" type="parTrans" cxnId="{EA17F8FE-66E6-45A4-8C41-370E2B84E1E0}">
      <dgm:prSet/>
      <dgm:spPr/>
      <dgm:t>
        <a:bodyPr/>
        <a:lstStyle/>
        <a:p>
          <a:endParaRPr lang="es-CL"/>
        </a:p>
      </dgm:t>
    </dgm:pt>
    <dgm:pt modelId="{C80E7DAE-0774-449B-9842-59BF6ED348A6}" type="sibTrans" cxnId="{EA17F8FE-66E6-45A4-8C41-370E2B84E1E0}">
      <dgm:prSet/>
      <dgm:spPr/>
      <dgm:t>
        <a:bodyPr/>
        <a:lstStyle/>
        <a:p>
          <a:endParaRPr lang="es-CL"/>
        </a:p>
      </dgm:t>
    </dgm:pt>
    <dgm:pt modelId="{C4558DCE-D5B1-4048-B1E0-A9BD671BEBA5}">
      <dgm:prSet phldrT="[Texto]"/>
      <dgm:spPr/>
      <dgm:t>
        <a:bodyPr/>
        <a:lstStyle/>
        <a:p>
          <a:r>
            <a:rPr lang="es-CL" dirty="0"/>
            <a:t>REVISAR Y CORREGIR</a:t>
          </a:r>
        </a:p>
      </dgm:t>
    </dgm:pt>
    <dgm:pt modelId="{7813353E-4ACA-4EBB-B724-5C295F9BA520}" type="parTrans" cxnId="{5ED8FB40-607B-40BD-B714-F7F99E2B3A36}">
      <dgm:prSet/>
      <dgm:spPr/>
      <dgm:t>
        <a:bodyPr/>
        <a:lstStyle/>
        <a:p>
          <a:endParaRPr lang="es-CL"/>
        </a:p>
      </dgm:t>
    </dgm:pt>
    <dgm:pt modelId="{C91409A9-6EB3-4D71-99F2-14CB8E5F1A30}" type="sibTrans" cxnId="{5ED8FB40-607B-40BD-B714-F7F99E2B3A36}">
      <dgm:prSet/>
      <dgm:spPr/>
      <dgm:t>
        <a:bodyPr/>
        <a:lstStyle/>
        <a:p>
          <a:endParaRPr lang="es-CL"/>
        </a:p>
      </dgm:t>
    </dgm:pt>
    <dgm:pt modelId="{9DB497B9-375B-4681-9C31-52993FEA7B4C}">
      <dgm:prSet phldrT="[Texto]"/>
      <dgm:spPr/>
      <dgm:t>
        <a:bodyPr/>
        <a:lstStyle/>
        <a:p>
          <a:r>
            <a:rPr lang="es-CL" dirty="0"/>
            <a:t>ILUSTRAR</a:t>
          </a:r>
        </a:p>
      </dgm:t>
    </dgm:pt>
    <dgm:pt modelId="{7A5D2FB2-5CEE-446B-9D0E-6FC308A4A4C7}" type="parTrans" cxnId="{890CB88E-CCFE-4604-84D6-09AE995DC1EB}">
      <dgm:prSet/>
      <dgm:spPr/>
      <dgm:t>
        <a:bodyPr/>
        <a:lstStyle/>
        <a:p>
          <a:endParaRPr lang="es-CL"/>
        </a:p>
      </dgm:t>
    </dgm:pt>
    <dgm:pt modelId="{B01C5930-A726-4ADF-A63F-E0DE15300CE3}" type="sibTrans" cxnId="{890CB88E-CCFE-4604-84D6-09AE995DC1EB}">
      <dgm:prSet/>
      <dgm:spPr/>
      <dgm:t>
        <a:bodyPr/>
        <a:lstStyle/>
        <a:p>
          <a:endParaRPr lang="es-CL"/>
        </a:p>
      </dgm:t>
    </dgm:pt>
    <dgm:pt modelId="{4AE95806-EF51-4C6C-9E19-F9FD1962A430}">
      <dgm:prSet phldrT="[Texto]"/>
      <dgm:spPr/>
      <dgm:t>
        <a:bodyPr/>
        <a:lstStyle/>
        <a:p>
          <a:r>
            <a:rPr lang="es-CL" dirty="0"/>
            <a:t>COMPARTIR</a:t>
          </a:r>
        </a:p>
      </dgm:t>
    </dgm:pt>
    <dgm:pt modelId="{0CFD5BAD-BEED-4A3C-AC64-64D41D6A0F08}" type="parTrans" cxnId="{BEBC2580-C720-47A0-A574-64CB0609599F}">
      <dgm:prSet/>
      <dgm:spPr/>
      <dgm:t>
        <a:bodyPr/>
        <a:lstStyle/>
        <a:p>
          <a:endParaRPr lang="es-CL"/>
        </a:p>
      </dgm:t>
    </dgm:pt>
    <dgm:pt modelId="{CF5CA758-BEAB-4332-A2D3-6BF6C9A7E3E2}" type="sibTrans" cxnId="{BEBC2580-C720-47A0-A574-64CB0609599F}">
      <dgm:prSet/>
      <dgm:spPr/>
      <dgm:t>
        <a:bodyPr/>
        <a:lstStyle/>
        <a:p>
          <a:endParaRPr lang="es-CL"/>
        </a:p>
      </dgm:t>
    </dgm:pt>
    <dgm:pt modelId="{10E9380C-F481-4CDD-9121-DB926E73C991}" type="pres">
      <dgm:prSet presAssocID="{B1F182EE-E1CD-4F01-84DB-CA787E0AEEFA}" presName="arrowDiagram" presStyleCnt="0">
        <dgm:presLayoutVars>
          <dgm:chMax val="5"/>
          <dgm:dir/>
          <dgm:resizeHandles val="exact"/>
        </dgm:presLayoutVars>
      </dgm:prSet>
      <dgm:spPr/>
    </dgm:pt>
    <dgm:pt modelId="{B50CFDC2-00B0-4066-8157-3BDF007E5D9E}" type="pres">
      <dgm:prSet presAssocID="{B1F182EE-E1CD-4F01-84DB-CA787E0AEEFA}" presName="arrow" presStyleLbl="bgShp" presStyleIdx="0" presStyleCnt="1" custLinFactNeighborY="-222"/>
      <dgm:spPr>
        <a:ln w="12700"/>
      </dgm:spPr>
    </dgm:pt>
    <dgm:pt modelId="{CECE7F89-9EE5-40B6-AF94-41967981EBF6}" type="pres">
      <dgm:prSet presAssocID="{B1F182EE-E1CD-4F01-84DB-CA787E0AEEFA}" presName="arrowDiagram5" presStyleCnt="0"/>
      <dgm:spPr/>
    </dgm:pt>
    <dgm:pt modelId="{1B8B9FE3-43B2-4C20-BA83-F6F505D519D1}" type="pres">
      <dgm:prSet presAssocID="{8B699353-3089-4D35-9017-821039B29613}" presName="bullet5a" presStyleLbl="node1" presStyleIdx="0" presStyleCnt="5"/>
      <dgm:spPr>
        <a:solidFill>
          <a:srgbClr val="0000FF"/>
        </a:solidFill>
      </dgm:spPr>
    </dgm:pt>
    <dgm:pt modelId="{F1932B44-6567-4005-AED9-BED646AB9203}" type="pres">
      <dgm:prSet presAssocID="{8B699353-3089-4D35-9017-821039B29613}" presName="textBox5a" presStyleLbl="revTx" presStyleIdx="0" presStyleCnt="5">
        <dgm:presLayoutVars>
          <dgm:bulletEnabled val="1"/>
        </dgm:presLayoutVars>
      </dgm:prSet>
      <dgm:spPr/>
    </dgm:pt>
    <dgm:pt modelId="{7ECDE54C-C161-4FD3-9D3D-CE49ED077924}" type="pres">
      <dgm:prSet presAssocID="{43D712D4-DE49-4A38-982D-FCA3A1989608}" presName="bullet5b" presStyleLbl="node1" presStyleIdx="1" presStyleCnt="5"/>
      <dgm:spPr>
        <a:solidFill>
          <a:srgbClr val="7030A0"/>
        </a:solidFill>
      </dgm:spPr>
    </dgm:pt>
    <dgm:pt modelId="{B07E3DA0-02A7-4322-A39C-433FC6402959}" type="pres">
      <dgm:prSet presAssocID="{43D712D4-DE49-4A38-982D-FCA3A1989608}" presName="textBox5b" presStyleLbl="revTx" presStyleIdx="1" presStyleCnt="5">
        <dgm:presLayoutVars>
          <dgm:bulletEnabled val="1"/>
        </dgm:presLayoutVars>
      </dgm:prSet>
      <dgm:spPr/>
    </dgm:pt>
    <dgm:pt modelId="{704859B7-B53F-42B3-A933-7AB5E29825F4}" type="pres">
      <dgm:prSet presAssocID="{C4558DCE-D5B1-4048-B1E0-A9BD671BEBA5}" presName="bullet5c" presStyleLbl="node1" presStyleIdx="2" presStyleCnt="5"/>
      <dgm:spPr>
        <a:solidFill>
          <a:srgbClr val="00B0F0"/>
        </a:solidFill>
      </dgm:spPr>
    </dgm:pt>
    <dgm:pt modelId="{6785CFDD-ACEF-4BA8-BF0C-CE3FEF679062}" type="pres">
      <dgm:prSet presAssocID="{C4558DCE-D5B1-4048-B1E0-A9BD671BEBA5}" presName="textBox5c" presStyleLbl="revTx" presStyleIdx="2" presStyleCnt="5">
        <dgm:presLayoutVars>
          <dgm:bulletEnabled val="1"/>
        </dgm:presLayoutVars>
      </dgm:prSet>
      <dgm:spPr/>
    </dgm:pt>
    <dgm:pt modelId="{C3BC96AE-A07D-44BC-B726-D0E60CDCA055}" type="pres">
      <dgm:prSet presAssocID="{9DB497B9-375B-4681-9C31-52993FEA7B4C}" presName="bullet5d" presStyleLbl="node1" presStyleIdx="3" presStyleCnt="5"/>
      <dgm:spPr>
        <a:solidFill>
          <a:srgbClr val="FFFF00"/>
        </a:solidFill>
      </dgm:spPr>
    </dgm:pt>
    <dgm:pt modelId="{D35CD5DD-402C-4723-B491-D53D65885224}" type="pres">
      <dgm:prSet presAssocID="{9DB497B9-375B-4681-9C31-52993FEA7B4C}" presName="textBox5d" presStyleLbl="revTx" presStyleIdx="3" presStyleCnt="5">
        <dgm:presLayoutVars>
          <dgm:bulletEnabled val="1"/>
        </dgm:presLayoutVars>
      </dgm:prSet>
      <dgm:spPr/>
    </dgm:pt>
    <dgm:pt modelId="{7BF7FCA9-E201-4B51-BB3B-3DDFDF8FC585}" type="pres">
      <dgm:prSet presAssocID="{4AE95806-EF51-4C6C-9E19-F9FD1962A430}" presName="bullet5e" presStyleLbl="node1" presStyleIdx="4" presStyleCnt="5"/>
      <dgm:spPr>
        <a:solidFill>
          <a:srgbClr val="FF0066"/>
        </a:solidFill>
      </dgm:spPr>
    </dgm:pt>
    <dgm:pt modelId="{B7D069D7-B6D7-401A-8440-C980B3D86C7C}" type="pres">
      <dgm:prSet presAssocID="{4AE95806-EF51-4C6C-9E19-F9FD1962A430}" presName="textBox5e" presStyleLbl="revTx" presStyleIdx="4" presStyleCnt="5">
        <dgm:presLayoutVars>
          <dgm:bulletEnabled val="1"/>
        </dgm:presLayoutVars>
      </dgm:prSet>
      <dgm:spPr/>
    </dgm:pt>
  </dgm:ptLst>
  <dgm:cxnLst>
    <dgm:cxn modelId="{F9315A0E-CC25-40CA-A488-C80811E03EA9}" type="presOf" srcId="{9DB497B9-375B-4681-9C31-52993FEA7B4C}" destId="{D35CD5DD-402C-4723-B491-D53D65885224}" srcOrd="0" destOrd="0" presId="urn:microsoft.com/office/officeart/2005/8/layout/arrow2"/>
    <dgm:cxn modelId="{803D8E1C-9EC7-46A8-81B6-0A992AF3AFE0}" type="presOf" srcId="{43D712D4-DE49-4A38-982D-FCA3A1989608}" destId="{B07E3DA0-02A7-4322-A39C-433FC6402959}" srcOrd="0" destOrd="0" presId="urn:microsoft.com/office/officeart/2005/8/layout/arrow2"/>
    <dgm:cxn modelId="{28C81E29-FE8A-41D7-8162-8E52CA9078DE}" type="presOf" srcId="{8B699353-3089-4D35-9017-821039B29613}" destId="{F1932B44-6567-4005-AED9-BED646AB9203}" srcOrd="0" destOrd="0" presId="urn:microsoft.com/office/officeart/2005/8/layout/arrow2"/>
    <dgm:cxn modelId="{27E70534-8B99-4FE1-9D63-F8E4556BEDE7}" type="presOf" srcId="{B1F182EE-E1CD-4F01-84DB-CA787E0AEEFA}" destId="{10E9380C-F481-4CDD-9121-DB926E73C991}" srcOrd="0" destOrd="0" presId="urn:microsoft.com/office/officeart/2005/8/layout/arrow2"/>
    <dgm:cxn modelId="{5ED8FB40-607B-40BD-B714-F7F99E2B3A36}" srcId="{B1F182EE-E1CD-4F01-84DB-CA787E0AEEFA}" destId="{C4558DCE-D5B1-4048-B1E0-A9BD671BEBA5}" srcOrd="2" destOrd="0" parTransId="{7813353E-4ACA-4EBB-B724-5C295F9BA520}" sibTransId="{C91409A9-6EB3-4D71-99F2-14CB8E5F1A30}"/>
    <dgm:cxn modelId="{5C44336C-D082-4B2D-8F01-B2C64F395ED6}" type="presOf" srcId="{4AE95806-EF51-4C6C-9E19-F9FD1962A430}" destId="{B7D069D7-B6D7-401A-8440-C980B3D86C7C}" srcOrd="0" destOrd="0" presId="urn:microsoft.com/office/officeart/2005/8/layout/arrow2"/>
    <dgm:cxn modelId="{BEBC2580-C720-47A0-A574-64CB0609599F}" srcId="{B1F182EE-E1CD-4F01-84DB-CA787E0AEEFA}" destId="{4AE95806-EF51-4C6C-9E19-F9FD1962A430}" srcOrd="4" destOrd="0" parTransId="{0CFD5BAD-BEED-4A3C-AC64-64D41D6A0F08}" sibTransId="{CF5CA758-BEAB-4332-A2D3-6BF6C9A7E3E2}"/>
    <dgm:cxn modelId="{890CB88E-CCFE-4604-84D6-09AE995DC1EB}" srcId="{B1F182EE-E1CD-4F01-84DB-CA787E0AEEFA}" destId="{9DB497B9-375B-4681-9C31-52993FEA7B4C}" srcOrd="3" destOrd="0" parTransId="{7A5D2FB2-5CEE-446B-9D0E-6FC308A4A4C7}" sibTransId="{B01C5930-A726-4ADF-A63F-E0DE15300CE3}"/>
    <dgm:cxn modelId="{1AE831A6-F39C-48CA-95D0-876A6C9AB0ED}" srcId="{B1F182EE-E1CD-4F01-84DB-CA787E0AEEFA}" destId="{8B699353-3089-4D35-9017-821039B29613}" srcOrd="0" destOrd="0" parTransId="{A1A88626-D4C6-4D18-914C-2DE425267421}" sibTransId="{69E2010F-F170-4701-A3BE-9AE8D772D805}"/>
    <dgm:cxn modelId="{9BE4B7D4-5290-4B17-8D11-0CB8F926D313}" type="presOf" srcId="{C4558DCE-D5B1-4048-B1E0-A9BD671BEBA5}" destId="{6785CFDD-ACEF-4BA8-BF0C-CE3FEF679062}" srcOrd="0" destOrd="0" presId="urn:microsoft.com/office/officeart/2005/8/layout/arrow2"/>
    <dgm:cxn modelId="{EA17F8FE-66E6-45A4-8C41-370E2B84E1E0}" srcId="{B1F182EE-E1CD-4F01-84DB-CA787E0AEEFA}" destId="{43D712D4-DE49-4A38-982D-FCA3A1989608}" srcOrd="1" destOrd="0" parTransId="{D4B6A806-EF1F-466B-9C06-120A12B01CEE}" sibTransId="{C80E7DAE-0774-449B-9842-59BF6ED348A6}"/>
    <dgm:cxn modelId="{3455E949-8AE2-4FCB-BE01-194133B25581}" type="presParOf" srcId="{10E9380C-F481-4CDD-9121-DB926E73C991}" destId="{B50CFDC2-00B0-4066-8157-3BDF007E5D9E}" srcOrd="0" destOrd="0" presId="urn:microsoft.com/office/officeart/2005/8/layout/arrow2"/>
    <dgm:cxn modelId="{5C4EA665-0EE8-4AA8-8755-59B96A02AF32}" type="presParOf" srcId="{10E9380C-F481-4CDD-9121-DB926E73C991}" destId="{CECE7F89-9EE5-40B6-AF94-41967981EBF6}" srcOrd="1" destOrd="0" presId="urn:microsoft.com/office/officeart/2005/8/layout/arrow2"/>
    <dgm:cxn modelId="{D20E11F7-912D-4FBD-B54B-C02021ED3A7F}" type="presParOf" srcId="{CECE7F89-9EE5-40B6-AF94-41967981EBF6}" destId="{1B8B9FE3-43B2-4C20-BA83-F6F505D519D1}" srcOrd="0" destOrd="0" presId="urn:microsoft.com/office/officeart/2005/8/layout/arrow2"/>
    <dgm:cxn modelId="{E17A7645-4FDA-4A64-A562-3D4352C3CEFC}" type="presParOf" srcId="{CECE7F89-9EE5-40B6-AF94-41967981EBF6}" destId="{F1932B44-6567-4005-AED9-BED646AB9203}" srcOrd="1" destOrd="0" presId="urn:microsoft.com/office/officeart/2005/8/layout/arrow2"/>
    <dgm:cxn modelId="{3A251956-C6EE-497F-B278-7D0A8609D382}" type="presParOf" srcId="{CECE7F89-9EE5-40B6-AF94-41967981EBF6}" destId="{7ECDE54C-C161-4FD3-9D3D-CE49ED077924}" srcOrd="2" destOrd="0" presId="urn:microsoft.com/office/officeart/2005/8/layout/arrow2"/>
    <dgm:cxn modelId="{67E53A20-A639-43F5-97F3-23CF615C2F60}" type="presParOf" srcId="{CECE7F89-9EE5-40B6-AF94-41967981EBF6}" destId="{B07E3DA0-02A7-4322-A39C-433FC6402959}" srcOrd="3" destOrd="0" presId="urn:microsoft.com/office/officeart/2005/8/layout/arrow2"/>
    <dgm:cxn modelId="{16150CAF-1B8D-41EE-AE0C-24A905FF4B2D}" type="presParOf" srcId="{CECE7F89-9EE5-40B6-AF94-41967981EBF6}" destId="{704859B7-B53F-42B3-A933-7AB5E29825F4}" srcOrd="4" destOrd="0" presId="urn:microsoft.com/office/officeart/2005/8/layout/arrow2"/>
    <dgm:cxn modelId="{5DC5FB29-984A-4F13-93EB-C4EBAD76AEDF}" type="presParOf" srcId="{CECE7F89-9EE5-40B6-AF94-41967981EBF6}" destId="{6785CFDD-ACEF-4BA8-BF0C-CE3FEF679062}" srcOrd="5" destOrd="0" presId="urn:microsoft.com/office/officeart/2005/8/layout/arrow2"/>
    <dgm:cxn modelId="{9538D0A9-9EF4-4F9D-BC01-6D3137D17BCF}" type="presParOf" srcId="{CECE7F89-9EE5-40B6-AF94-41967981EBF6}" destId="{C3BC96AE-A07D-44BC-B726-D0E60CDCA055}" srcOrd="6" destOrd="0" presId="urn:microsoft.com/office/officeart/2005/8/layout/arrow2"/>
    <dgm:cxn modelId="{0BCD3183-75C0-4D2F-A119-D97C095DC813}" type="presParOf" srcId="{CECE7F89-9EE5-40B6-AF94-41967981EBF6}" destId="{D35CD5DD-402C-4723-B491-D53D65885224}" srcOrd="7" destOrd="0" presId="urn:microsoft.com/office/officeart/2005/8/layout/arrow2"/>
    <dgm:cxn modelId="{3ACF73F8-6266-4F16-9C17-80ED74610123}" type="presParOf" srcId="{CECE7F89-9EE5-40B6-AF94-41967981EBF6}" destId="{7BF7FCA9-E201-4B51-BB3B-3DDFDF8FC585}" srcOrd="8" destOrd="0" presId="urn:microsoft.com/office/officeart/2005/8/layout/arrow2"/>
    <dgm:cxn modelId="{4A684DCF-4CD8-4B37-A7AB-F6C31F5B6A86}" type="presParOf" srcId="{CECE7F89-9EE5-40B6-AF94-41967981EBF6}" destId="{B7D069D7-B6D7-401A-8440-C980B3D86C7C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0CFDC2-00B0-4066-8157-3BDF007E5D9E}">
      <dsp:nvSpPr>
        <dsp:cNvPr id="0" name=""/>
        <dsp:cNvSpPr/>
      </dsp:nvSpPr>
      <dsp:spPr>
        <a:xfrm>
          <a:off x="1344487" y="0"/>
          <a:ext cx="9503024" cy="5939390"/>
        </a:xfrm>
        <a:prstGeom prst="swooshArrow">
          <a:avLst>
            <a:gd name="adj1" fmla="val 25000"/>
            <a:gd name="adj2" fmla="val 25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8B9FE3-43B2-4C20-BA83-F6F505D519D1}">
      <dsp:nvSpPr>
        <dsp:cNvPr id="0" name=""/>
        <dsp:cNvSpPr/>
      </dsp:nvSpPr>
      <dsp:spPr>
        <a:xfrm>
          <a:off x="2280535" y="4416530"/>
          <a:ext cx="218569" cy="218569"/>
        </a:xfrm>
        <a:prstGeom prst="ellipse">
          <a:avLst/>
        </a:prstGeom>
        <a:solidFill>
          <a:srgbClr val="0000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1932B44-6567-4005-AED9-BED646AB9203}">
      <dsp:nvSpPr>
        <dsp:cNvPr id="0" name=""/>
        <dsp:cNvSpPr/>
      </dsp:nvSpPr>
      <dsp:spPr>
        <a:xfrm>
          <a:off x="2389820" y="4525815"/>
          <a:ext cx="1244896" cy="1413574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815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 dirty="0"/>
            <a:t>PLANIFICAR</a:t>
          </a:r>
        </a:p>
      </dsp:txBody>
      <dsp:txXfrm>
        <a:off x="2389820" y="4525815"/>
        <a:ext cx="1244896" cy="1413574"/>
      </dsp:txXfrm>
    </dsp:sp>
    <dsp:sp modelId="{7ECDE54C-C161-4FD3-9D3D-CE49ED077924}">
      <dsp:nvSpPr>
        <dsp:cNvPr id="0" name=""/>
        <dsp:cNvSpPr/>
      </dsp:nvSpPr>
      <dsp:spPr>
        <a:xfrm>
          <a:off x="3463662" y="3279731"/>
          <a:ext cx="342108" cy="342108"/>
        </a:xfrm>
        <a:prstGeom prst="ellipse">
          <a:avLst/>
        </a:prstGeom>
        <a:solidFill>
          <a:srgbClr val="7030A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07E3DA0-02A7-4322-A39C-433FC6402959}">
      <dsp:nvSpPr>
        <dsp:cNvPr id="0" name=""/>
        <dsp:cNvSpPr/>
      </dsp:nvSpPr>
      <dsp:spPr>
        <a:xfrm>
          <a:off x="3634716" y="3450785"/>
          <a:ext cx="1577501" cy="2488604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1276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 dirty="0"/>
            <a:t>ESCRIBIR</a:t>
          </a:r>
        </a:p>
      </dsp:txBody>
      <dsp:txXfrm>
        <a:off x="3634716" y="3450785"/>
        <a:ext cx="1577501" cy="2488604"/>
      </dsp:txXfrm>
    </dsp:sp>
    <dsp:sp modelId="{704859B7-B53F-42B3-A933-7AB5E29825F4}">
      <dsp:nvSpPr>
        <dsp:cNvPr id="0" name=""/>
        <dsp:cNvSpPr/>
      </dsp:nvSpPr>
      <dsp:spPr>
        <a:xfrm>
          <a:off x="4984146" y="2373380"/>
          <a:ext cx="456145" cy="456145"/>
        </a:xfrm>
        <a:prstGeom prst="ellipse">
          <a:avLst/>
        </a:prstGeom>
        <a:solidFill>
          <a:srgbClr val="00B0F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785CFDD-ACEF-4BA8-BF0C-CE3FEF679062}">
      <dsp:nvSpPr>
        <dsp:cNvPr id="0" name=""/>
        <dsp:cNvSpPr/>
      </dsp:nvSpPr>
      <dsp:spPr>
        <a:xfrm>
          <a:off x="5212218" y="2601452"/>
          <a:ext cx="1834083" cy="3337937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702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 dirty="0"/>
            <a:t>REVISAR Y CORREGIR</a:t>
          </a:r>
        </a:p>
      </dsp:txBody>
      <dsp:txXfrm>
        <a:off x="5212218" y="2601452"/>
        <a:ext cx="1834083" cy="3337937"/>
      </dsp:txXfrm>
    </dsp:sp>
    <dsp:sp modelId="{C3BC96AE-A07D-44BC-B726-D0E60CDCA055}">
      <dsp:nvSpPr>
        <dsp:cNvPr id="0" name=""/>
        <dsp:cNvSpPr/>
      </dsp:nvSpPr>
      <dsp:spPr>
        <a:xfrm>
          <a:off x="6751708" y="1665404"/>
          <a:ext cx="589187" cy="589187"/>
        </a:xfrm>
        <a:prstGeom prst="ellipse">
          <a:avLst/>
        </a:prstGeom>
        <a:solidFill>
          <a:srgbClr val="FFFF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35CD5DD-402C-4723-B491-D53D65885224}">
      <dsp:nvSpPr>
        <dsp:cNvPr id="0" name=""/>
        <dsp:cNvSpPr/>
      </dsp:nvSpPr>
      <dsp:spPr>
        <a:xfrm>
          <a:off x="7046302" y="1959998"/>
          <a:ext cx="1900604" cy="3979391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2198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 dirty="0"/>
            <a:t>ILUSTRAR</a:t>
          </a:r>
        </a:p>
      </dsp:txBody>
      <dsp:txXfrm>
        <a:off x="7046302" y="1959998"/>
        <a:ext cx="1900604" cy="3979391"/>
      </dsp:txXfrm>
    </dsp:sp>
    <dsp:sp modelId="{7BF7FCA9-E201-4B51-BB3B-3DDFDF8FC585}">
      <dsp:nvSpPr>
        <dsp:cNvPr id="0" name=""/>
        <dsp:cNvSpPr/>
      </dsp:nvSpPr>
      <dsp:spPr>
        <a:xfrm>
          <a:off x="8571537" y="1192629"/>
          <a:ext cx="750738" cy="750738"/>
        </a:xfrm>
        <a:prstGeom prst="ellipse">
          <a:avLst/>
        </a:prstGeom>
        <a:solidFill>
          <a:srgbClr val="FF0066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7D069D7-B6D7-401A-8440-C980B3D86C7C}">
      <dsp:nvSpPr>
        <dsp:cNvPr id="0" name=""/>
        <dsp:cNvSpPr/>
      </dsp:nvSpPr>
      <dsp:spPr>
        <a:xfrm>
          <a:off x="8946907" y="1567998"/>
          <a:ext cx="1900604" cy="4371391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7801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 dirty="0"/>
            <a:t>COMPARTIR</a:t>
          </a:r>
        </a:p>
      </dsp:txBody>
      <dsp:txXfrm>
        <a:off x="8946907" y="1567998"/>
        <a:ext cx="1900604" cy="43713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15-06-2020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505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15-06-2020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7065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15-06-2020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2704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15-06-2020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211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15-06-2020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940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15-06-2020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9513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15-06-2020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8636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15-06-2020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2805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15-06-2020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5195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15-06-2020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730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EB39-111C-4FFE-AA94-BDE9A1E55E9F}" type="datetimeFigureOut">
              <a:rPr lang="es-CL" smtClean="0"/>
              <a:t>15-06-2020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6133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AEB39-111C-4FFE-AA94-BDE9A1E55E9F}" type="datetimeFigureOut">
              <a:rPr lang="es-CL" smtClean="0"/>
              <a:t>15-06-2020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DE431-0A6C-4C18-B44C-110BEDEE6C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9232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jorie.palominos@colegio-mineralelteniente.c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hyperlink" Target="https://www.youtube.com/watch?v=kmjYaJpS8ZI&amp;feature=emb_title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Vector de stock (libre de regalías) sobre La escuela proporciona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98" y="0"/>
            <a:ext cx="1219399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1414792" y="1053661"/>
            <a:ext cx="9360418" cy="4535769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</a:pPr>
            <a:br>
              <a:rPr lang="es-ES" b="1" dirty="0"/>
            </a:br>
            <a:br>
              <a:rPr lang="es-ES" b="1" dirty="0"/>
            </a:br>
            <a:r>
              <a:rPr lang="es-ES" b="1" dirty="0"/>
              <a:t>MATERIAL DE APOYO</a:t>
            </a:r>
            <a:br>
              <a:rPr lang="es-ES" b="1" dirty="0"/>
            </a:br>
            <a: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  <a:t>Unidad 1 guía n°12</a:t>
            </a:r>
            <a:b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</a:br>
            <a:r>
              <a:rPr lang="es-ES" sz="2400" dirty="0">
                <a:solidFill>
                  <a:prstClr val="black"/>
                </a:solidFill>
                <a:latin typeface="Bodoni" panose="02070603060706020303" pitchFamily="18" charset="0"/>
                <a:ea typeface="+mn-ea"/>
                <a:cs typeface="+mn-cs"/>
              </a:rPr>
              <a:t>Lenguaje y Comunicación 5to básico</a:t>
            </a:r>
            <a:br>
              <a:rPr lang="es-ES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br>
              <a:rPr lang="es-ES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br>
              <a:rPr lang="es-CL" sz="2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s-CL" sz="20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Para consultas sobre la asignatura o las guías de aprendizaje, escribe al correo:</a:t>
            </a:r>
            <a:br>
              <a:rPr lang="es-CL" sz="20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s-CL" sz="20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  <a:hlinkClick r:id="rId3"/>
              </a:rPr>
              <a:t>marjorie.palominos@colegio-mineralelteniente.cl</a:t>
            </a:r>
            <a:br>
              <a:rPr lang="es-CL" sz="20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3056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ᐈ Tablero para colorear imágenes de stock, dibujos golondrina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17" y="2378566"/>
            <a:ext cx="428625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45764" y="0"/>
            <a:ext cx="10570980" cy="2859112"/>
          </a:xfrm>
        </p:spPr>
        <p:txBody>
          <a:bodyPr>
            <a:normAutofit/>
          </a:bodyPr>
          <a:lstStyle/>
          <a:p>
            <a:r>
              <a:rPr lang="es-ES" noProof="1"/>
              <a:t>Recuerda que en tu cuaderno </a:t>
            </a:r>
            <a:r>
              <a:rPr lang="es-ES" b="1" u="sng" noProof="1">
                <a:latin typeface="Albertus Extra Bold" panose="020E0802040304020204" pitchFamily="34" charset="0"/>
              </a:rPr>
              <a:t>siempre</a:t>
            </a:r>
            <a:r>
              <a:rPr lang="es-ES" b="1" noProof="1">
                <a:latin typeface="Albertus Extra Bold" panose="020E0802040304020204" pitchFamily="34" charset="0"/>
              </a:rPr>
              <a:t> </a:t>
            </a:r>
            <a:r>
              <a:rPr lang="es-ES" noProof="1"/>
              <a:t>debes anotar la </a:t>
            </a:r>
            <a:r>
              <a:rPr lang="es-ES" b="1" u="sng" noProof="1">
                <a:latin typeface="Algerian" panose="04020705040A02060702" pitchFamily="82" charset="0"/>
              </a:rPr>
              <a:t>fecha, objetivo y habilidad.</a:t>
            </a:r>
          </a:p>
        </p:txBody>
      </p:sp>
      <p:graphicFrame>
        <p:nvGraphicFramePr>
          <p:cNvPr id="7" name="Content Placeholder 4" descr="Sample table with 2 columns, 11 rows" title="Table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1282021"/>
              </p:ext>
            </p:extLst>
          </p:nvPr>
        </p:nvGraphicFramePr>
        <p:xfrm>
          <a:off x="4454167" y="2079937"/>
          <a:ext cx="6145145" cy="2504942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908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36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35488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OBJETIVO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r>
                        <a:rPr lang="es-CL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Producir un texto narrativo, aplicando la estructura de este tipo de texto. (OA14)</a:t>
                      </a: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HABILIDAD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Planificar, producir, aplicar.</a:t>
                      </a: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9854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ACTITUD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600" kern="1200" noProof="1">
                          <a:effectLst/>
                        </a:rPr>
                        <a:t>Compromiso con tu estudio, esfuerzo,</a:t>
                      </a:r>
                      <a:r>
                        <a:rPr lang="es-ES" sz="1600" kern="1200" baseline="0" noProof="1">
                          <a:effectLst/>
                        </a:rPr>
                        <a:t> responsabilidad.</a:t>
                      </a:r>
                      <a:endParaRPr lang="es-ES" sz="1600" kern="1200" noProof="1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2880" marR="57150" marT="57150" marB="5715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4300582" y="5118493"/>
            <a:ext cx="6452316" cy="101270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None/>
              <a:defRPr sz="34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i="1" noProof="1">
                <a:solidFill>
                  <a:prstClr val="black"/>
                </a:solidFill>
              </a:rPr>
              <a:t>Tú decides si escribes </a:t>
            </a:r>
            <a:r>
              <a:rPr lang="es-ES" sz="3600" b="1" i="1" noProof="1">
                <a:solidFill>
                  <a:srgbClr val="00B050"/>
                </a:solidFill>
              </a:rPr>
              <a:t>la actitud </a:t>
            </a:r>
            <a:r>
              <a:rPr lang="es-ES" i="1" noProof="1">
                <a:solidFill>
                  <a:prstClr val="black"/>
                </a:solidFill>
              </a:rPr>
              <a:t>porque lo importante de ella es que la cumplas y la demuestres en tu conducta.</a:t>
            </a:r>
          </a:p>
        </p:txBody>
      </p:sp>
    </p:spTree>
    <p:extLst>
      <p:ext uri="{BB962C8B-B14F-4D97-AF65-F5344CB8AC3E}">
        <p14:creationId xmlns:p14="http://schemas.microsoft.com/office/powerpoint/2010/main" val="226215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MIGUITOS DE SEGUNDO: Escritores Creativos">
            <a:extLst>
              <a:ext uri="{FF2B5EF4-FFF2-40B4-BE49-F238E27FC236}">
                <a16:creationId xmlns:a16="http://schemas.microsoft.com/office/drawing/2014/main" id="{D634A20D-E077-4DC2-B4BF-AA656B77E9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7497" y="751315"/>
            <a:ext cx="4537128" cy="4949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lecha: a la izquierda y derecha 4">
            <a:extLst>
              <a:ext uri="{FF2B5EF4-FFF2-40B4-BE49-F238E27FC236}">
                <a16:creationId xmlns:a16="http://schemas.microsoft.com/office/drawing/2014/main" id="{95CE2016-197E-482B-BC9F-F506A7F79674}"/>
              </a:ext>
            </a:extLst>
          </p:cNvPr>
          <p:cNvSpPr/>
          <p:nvPr/>
        </p:nvSpPr>
        <p:spPr>
          <a:xfrm>
            <a:off x="4693091" y="1029421"/>
            <a:ext cx="1126435" cy="530087"/>
          </a:xfrm>
          <a:prstGeom prst="left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Flecha: a la izquierda y derecha 6">
            <a:extLst>
              <a:ext uri="{FF2B5EF4-FFF2-40B4-BE49-F238E27FC236}">
                <a16:creationId xmlns:a16="http://schemas.microsoft.com/office/drawing/2014/main" id="{EC705A82-E23D-496C-A86D-F6CF0331C156}"/>
              </a:ext>
            </a:extLst>
          </p:cNvPr>
          <p:cNvSpPr/>
          <p:nvPr/>
        </p:nvSpPr>
        <p:spPr>
          <a:xfrm>
            <a:off x="4489133" y="2326651"/>
            <a:ext cx="1126435" cy="530087"/>
          </a:xfrm>
          <a:prstGeom prst="left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8" name="Flecha: a la izquierda y derecha 7">
            <a:extLst>
              <a:ext uri="{FF2B5EF4-FFF2-40B4-BE49-F238E27FC236}">
                <a16:creationId xmlns:a16="http://schemas.microsoft.com/office/drawing/2014/main" id="{8741B2A3-735A-43CF-A9A3-FA7D45B8B699}"/>
              </a:ext>
            </a:extLst>
          </p:cNvPr>
          <p:cNvSpPr/>
          <p:nvPr/>
        </p:nvSpPr>
        <p:spPr>
          <a:xfrm rot="1139361">
            <a:off x="6593579" y="2326650"/>
            <a:ext cx="1126435" cy="530087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Flecha: a la izquierda y derecha 8">
            <a:extLst>
              <a:ext uri="{FF2B5EF4-FFF2-40B4-BE49-F238E27FC236}">
                <a16:creationId xmlns:a16="http://schemas.microsoft.com/office/drawing/2014/main" id="{41B30AA2-0C36-4EF0-BFC3-149DA0A77944}"/>
              </a:ext>
            </a:extLst>
          </p:cNvPr>
          <p:cNvSpPr/>
          <p:nvPr/>
        </p:nvSpPr>
        <p:spPr>
          <a:xfrm rot="19339607">
            <a:off x="7108382" y="1444486"/>
            <a:ext cx="1144789" cy="533517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AC7A8CFC-7DD0-45F4-8537-FE78851DDFA1}"/>
              </a:ext>
            </a:extLst>
          </p:cNvPr>
          <p:cNvSpPr/>
          <p:nvPr/>
        </p:nvSpPr>
        <p:spPr>
          <a:xfrm>
            <a:off x="7737160" y="2425270"/>
            <a:ext cx="3053523" cy="61883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OJOS, para ver detalles interesantes</a:t>
            </a: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DFFF9072-0478-4A9D-B37C-E1366C83A442}"/>
              </a:ext>
            </a:extLst>
          </p:cNvPr>
          <p:cNvSpPr/>
          <p:nvPr/>
        </p:nvSpPr>
        <p:spPr>
          <a:xfrm>
            <a:off x="8164363" y="898463"/>
            <a:ext cx="3782111" cy="63269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OREJAS, para escuchar sugerencias y escuchar historias de otros autores.</a:t>
            </a:r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F18C51E3-E639-42B4-9B17-26D43EA18250}"/>
              </a:ext>
            </a:extLst>
          </p:cNvPr>
          <p:cNvSpPr/>
          <p:nvPr/>
        </p:nvSpPr>
        <p:spPr>
          <a:xfrm>
            <a:off x="2205867" y="2373022"/>
            <a:ext cx="2210527" cy="61883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BOCA, para contar sus historias a otros.</a:t>
            </a:r>
          </a:p>
        </p:txBody>
      </p:sp>
      <p:sp>
        <p:nvSpPr>
          <p:cNvPr id="13" name="Flecha: a la izquierda y derecha 12">
            <a:extLst>
              <a:ext uri="{FF2B5EF4-FFF2-40B4-BE49-F238E27FC236}">
                <a16:creationId xmlns:a16="http://schemas.microsoft.com/office/drawing/2014/main" id="{45262B67-4CAA-4002-8EFC-5E80B020200C}"/>
              </a:ext>
            </a:extLst>
          </p:cNvPr>
          <p:cNvSpPr/>
          <p:nvPr/>
        </p:nvSpPr>
        <p:spPr>
          <a:xfrm>
            <a:off x="3715136" y="3591821"/>
            <a:ext cx="1174174" cy="530087"/>
          </a:xfrm>
          <a:prstGeom prst="leftRightArrow">
            <a:avLst/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id="{0CE21A7C-CA53-4BA0-868F-EDF517BC6519}"/>
              </a:ext>
            </a:extLst>
          </p:cNvPr>
          <p:cNvSpPr/>
          <p:nvPr/>
        </p:nvSpPr>
        <p:spPr>
          <a:xfrm>
            <a:off x="181319" y="3530177"/>
            <a:ext cx="3459997" cy="61883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MANOS, para escribir, revisar, dibujar y escribir y dibujar y…</a:t>
            </a:r>
          </a:p>
        </p:txBody>
      </p:sp>
      <p:sp>
        <p:nvSpPr>
          <p:cNvPr id="15" name="Flecha: a la izquierda y derecha 14">
            <a:extLst>
              <a:ext uri="{FF2B5EF4-FFF2-40B4-BE49-F238E27FC236}">
                <a16:creationId xmlns:a16="http://schemas.microsoft.com/office/drawing/2014/main" id="{0B610EE0-984E-496E-B57D-09801B308E14}"/>
              </a:ext>
            </a:extLst>
          </p:cNvPr>
          <p:cNvSpPr/>
          <p:nvPr/>
        </p:nvSpPr>
        <p:spPr>
          <a:xfrm rot="461880">
            <a:off x="6286388" y="3299706"/>
            <a:ext cx="2210527" cy="530087"/>
          </a:xfrm>
          <a:prstGeom prst="leftRightArrow">
            <a:avLst/>
          </a:prstGeom>
          <a:solidFill>
            <a:srgbClr val="0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6" name="Rectángulo: esquinas redondeadas 15">
            <a:extLst>
              <a:ext uri="{FF2B5EF4-FFF2-40B4-BE49-F238E27FC236}">
                <a16:creationId xmlns:a16="http://schemas.microsoft.com/office/drawing/2014/main" id="{5F68B86F-0507-4A33-91C8-48CD184AEB94}"/>
              </a:ext>
            </a:extLst>
          </p:cNvPr>
          <p:cNvSpPr/>
          <p:nvPr/>
        </p:nvSpPr>
        <p:spPr>
          <a:xfrm>
            <a:off x="8522458" y="3440754"/>
            <a:ext cx="3459997" cy="61883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CORAZÓN, para ponerlo en cada parte de la historia. </a:t>
            </a:r>
          </a:p>
        </p:txBody>
      </p:sp>
      <p:sp>
        <p:nvSpPr>
          <p:cNvPr id="17" name="Flecha: a la izquierda y derecha 16">
            <a:extLst>
              <a:ext uri="{FF2B5EF4-FFF2-40B4-BE49-F238E27FC236}">
                <a16:creationId xmlns:a16="http://schemas.microsoft.com/office/drawing/2014/main" id="{84C6EDA9-9ED3-4057-83FE-0C4BB044B3CB}"/>
              </a:ext>
            </a:extLst>
          </p:cNvPr>
          <p:cNvSpPr/>
          <p:nvPr/>
        </p:nvSpPr>
        <p:spPr>
          <a:xfrm rot="19180718">
            <a:off x="3431929" y="4901826"/>
            <a:ext cx="2210527" cy="530087"/>
          </a:xfrm>
          <a:prstGeom prst="leftRightArrow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id="{6A6B7716-4AE0-4430-B7EA-45E90ACE1772}"/>
              </a:ext>
            </a:extLst>
          </p:cNvPr>
          <p:cNvSpPr/>
          <p:nvPr/>
        </p:nvSpPr>
        <p:spPr>
          <a:xfrm>
            <a:off x="255139" y="5929813"/>
            <a:ext cx="3459997" cy="61883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PAPEL Y LÁPIZ, sus eternos compañeros; sus herramientas.</a:t>
            </a:r>
          </a:p>
        </p:txBody>
      </p:sp>
      <p:pic>
        <p:nvPicPr>
          <p:cNvPr id="2056" name="Picture 8" descr="ᐈ Zapatos de caricatura imágenes de stock, dibujos zapatos ...">
            <a:extLst>
              <a:ext uri="{FF2B5EF4-FFF2-40B4-BE49-F238E27FC236}">
                <a16:creationId xmlns:a16="http://schemas.microsoft.com/office/drawing/2014/main" id="{00BF18CC-B4FF-4CFF-B0EE-7A4C2C18B3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8" r="7543" b="47151"/>
          <a:stretch/>
        </p:blipFill>
        <p:spPr bwMode="auto">
          <a:xfrm>
            <a:off x="5166186" y="5154051"/>
            <a:ext cx="2023039" cy="122217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Flecha: a la izquierda y derecha 21">
            <a:extLst>
              <a:ext uri="{FF2B5EF4-FFF2-40B4-BE49-F238E27FC236}">
                <a16:creationId xmlns:a16="http://schemas.microsoft.com/office/drawing/2014/main" id="{7ADED57C-038C-4543-884B-22555EE9F3F2}"/>
              </a:ext>
            </a:extLst>
          </p:cNvPr>
          <p:cNvSpPr/>
          <p:nvPr/>
        </p:nvSpPr>
        <p:spPr>
          <a:xfrm rot="278804">
            <a:off x="6983887" y="5545803"/>
            <a:ext cx="1126435" cy="530087"/>
          </a:xfrm>
          <a:prstGeom prst="left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Rectángulo: esquinas redondeadas 22">
            <a:extLst>
              <a:ext uri="{FF2B5EF4-FFF2-40B4-BE49-F238E27FC236}">
                <a16:creationId xmlns:a16="http://schemas.microsoft.com/office/drawing/2014/main" id="{298522EF-9B91-4CCC-9721-6B46FD1B70F0}"/>
              </a:ext>
            </a:extLst>
          </p:cNvPr>
          <p:cNvSpPr/>
          <p:nvPr/>
        </p:nvSpPr>
        <p:spPr>
          <a:xfrm>
            <a:off x="8149116" y="5700909"/>
            <a:ext cx="3685075" cy="89785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PIES, para explorar nuevos lugares, conocer personas y escribir historias sobre ellos.</a:t>
            </a:r>
          </a:p>
        </p:txBody>
      </p:sp>
      <p:sp>
        <p:nvSpPr>
          <p:cNvPr id="24" name="Rectángulo: esquinas redondeadas 23">
            <a:extLst>
              <a:ext uri="{FF2B5EF4-FFF2-40B4-BE49-F238E27FC236}">
                <a16:creationId xmlns:a16="http://schemas.microsoft.com/office/drawing/2014/main" id="{8712B6E0-2AF6-474A-8EC6-90CC6CC2D6A4}"/>
              </a:ext>
            </a:extLst>
          </p:cNvPr>
          <p:cNvSpPr/>
          <p:nvPr/>
        </p:nvSpPr>
        <p:spPr>
          <a:xfrm>
            <a:off x="569843" y="929473"/>
            <a:ext cx="4016345" cy="63269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Una MENTE CURIOSA para pensar en las historias e imaginar nuevos mundos.</a:t>
            </a:r>
          </a:p>
        </p:txBody>
      </p:sp>
      <p:sp>
        <p:nvSpPr>
          <p:cNvPr id="10" name="Rectángulo: esquinas diagonales cortadas 9">
            <a:extLst>
              <a:ext uri="{FF2B5EF4-FFF2-40B4-BE49-F238E27FC236}">
                <a16:creationId xmlns:a16="http://schemas.microsoft.com/office/drawing/2014/main" id="{6AD75C30-B6B2-4CF1-AD5A-CD045B0A7099}"/>
              </a:ext>
            </a:extLst>
          </p:cNvPr>
          <p:cNvSpPr/>
          <p:nvPr/>
        </p:nvSpPr>
        <p:spPr>
          <a:xfrm>
            <a:off x="2014330" y="66168"/>
            <a:ext cx="8574157" cy="731701"/>
          </a:xfrm>
          <a:prstGeom prst="snip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4000" b="1" dirty="0">
                <a:latin typeface="Cavolini" panose="03000502040302020204" pitchFamily="66" charset="0"/>
                <a:cs typeface="Cavolini" panose="03000502040302020204" pitchFamily="66" charset="0"/>
              </a:rPr>
              <a:t>LAS PARTES DE UN ESCRITOR</a:t>
            </a:r>
            <a:r>
              <a:rPr lang="es-C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1813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041E88-E04D-4182-99E4-FC87D4001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3334"/>
            <a:ext cx="5764696" cy="1092614"/>
          </a:xfrm>
        </p:spPr>
        <p:txBody>
          <a:bodyPr>
            <a:normAutofit fontScale="90000"/>
          </a:bodyPr>
          <a:lstStyle/>
          <a:p>
            <a:pPr algn="ctr"/>
            <a:r>
              <a:rPr lang="es-CL" sz="3600" dirty="0"/>
              <a:t>¿Cuáles son los pasos a seguir para escribir mi texto narrativo?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5E8FB0C-06AD-4825-918C-36AFE12DB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783" y="6288292"/>
            <a:ext cx="11859037" cy="43021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s-CL" sz="1400" dirty="0"/>
              <a:t>Para recordar los elementos del género narrativo, te recomiendo visitar el siguiente link: </a:t>
            </a:r>
            <a:r>
              <a:rPr lang="es-CL" sz="1400" dirty="0">
                <a:hlinkClick r:id="rId2"/>
              </a:rPr>
              <a:t>https://www.youtube.com/watch?v=kmjYaJpS8ZI&amp;feature=emb_title</a:t>
            </a:r>
            <a:endParaRPr lang="es-CL" sz="1400" dirty="0"/>
          </a:p>
          <a:p>
            <a:pPr marL="0" indent="0">
              <a:buNone/>
            </a:pPr>
            <a:endParaRPr lang="es-CL" dirty="0"/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12A91A2C-F522-450A-9123-94BCF5D9A8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84754464"/>
              </p:ext>
            </p:extLst>
          </p:nvPr>
        </p:nvGraphicFramePr>
        <p:xfrm>
          <a:off x="0" y="0"/>
          <a:ext cx="12192000" cy="59393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8B6C7385-1EBF-474D-8A5A-4A78C3B33CEB}"/>
              </a:ext>
            </a:extLst>
          </p:cNvPr>
          <p:cNvSpPr/>
          <p:nvPr/>
        </p:nvSpPr>
        <p:spPr>
          <a:xfrm>
            <a:off x="2372139" y="4751042"/>
            <a:ext cx="1669774" cy="1212435"/>
          </a:xfrm>
          <a:prstGeom prst="roundRect">
            <a:avLst/>
          </a:prstGeom>
          <a:ln w="38100"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600" dirty="0"/>
              <a:t>Organizo mi historia: ¿De que se tratará? ¿Para quiénes escribo?</a:t>
            </a:r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2C81F03A-02EE-4576-9E5B-D1224A1F04AA}"/>
              </a:ext>
            </a:extLst>
          </p:cNvPr>
          <p:cNvSpPr/>
          <p:nvPr/>
        </p:nvSpPr>
        <p:spPr>
          <a:xfrm>
            <a:off x="9886121" y="1863932"/>
            <a:ext cx="1404732" cy="1709530"/>
          </a:xfrm>
          <a:prstGeom prst="roundRect">
            <a:avLst/>
          </a:prstGeom>
          <a:ln w="38100">
            <a:solidFill>
              <a:srgbClr val="FF0066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600" dirty="0"/>
              <a:t>Comparto mi historia con los demás para que la lean y la comentemos</a:t>
            </a:r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BE761F0C-FAF7-4BCB-8DF9-F626DA5DFB10}"/>
              </a:ext>
            </a:extLst>
          </p:cNvPr>
          <p:cNvSpPr/>
          <p:nvPr/>
        </p:nvSpPr>
        <p:spPr>
          <a:xfrm>
            <a:off x="7338388" y="2264155"/>
            <a:ext cx="1404732" cy="2288623"/>
          </a:xfrm>
          <a:prstGeom prst="roundRect">
            <a:avLst/>
          </a:prstGeom>
          <a:ln w="38100">
            <a:solidFill>
              <a:srgbClr val="FFFF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600" dirty="0"/>
              <a:t>Mi historia está lista, así que le agrego dibujos o imágenes para hacerla más entretenida.</a:t>
            </a:r>
          </a:p>
        </p:txBody>
      </p:sp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id="{090272F5-3C8C-442F-9C97-388B6C13E0E2}"/>
              </a:ext>
            </a:extLst>
          </p:cNvPr>
          <p:cNvSpPr/>
          <p:nvPr/>
        </p:nvSpPr>
        <p:spPr>
          <a:xfrm>
            <a:off x="5461552" y="3073401"/>
            <a:ext cx="1573702" cy="2452756"/>
          </a:xfrm>
          <a:prstGeom prst="roundRect">
            <a:avLst/>
          </a:prstGeom>
          <a:ln w="38100"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600" dirty="0"/>
              <a:t>La reviso, o le pido a alguien que lo haga, y corrijo las partes que no se entienden, ortografía o agrego ideas para mejorarla.</a:t>
            </a:r>
          </a:p>
        </p:txBody>
      </p:sp>
      <p:sp>
        <p:nvSpPr>
          <p:cNvPr id="15" name="Rectángulo: esquinas redondeadas 14">
            <a:extLst>
              <a:ext uri="{FF2B5EF4-FFF2-40B4-BE49-F238E27FC236}">
                <a16:creationId xmlns:a16="http://schemas.microsoft.com/office/drawing/2014/main" id="{22850893-39CE-4EC1-AF99-69556DB79439}"/>
              </a:ext>
            </a:extLst>
          </p:cNvPr>
          <p:cNvSpPr/>
          <p:nvPr/>
        </p:nvSpPr>
        <p:spPr>
          <a:xfrm>
            <a:off x="3871287" y="3717373"/>
            <a:ext cx="1285461" cy="708853"/>
          </a:xfrm>
          <a:prstGeom prst="roundRect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600" dirty="0"/>
              <a:t>Comienzo a escribir mi historia.</a:t>
            </a:r>
          </a:p>
        </p:txBody>
      </p:sp>
    </p:spTree>
    <p:extLst>
      <p:ext uri="{BB962C8B-B14F-4D97-AF65-F5344CB8AC3E}">
        <p14:creationId xmlns:p14="http://schemas.microsoft.com/office/powerpoint/2010/main" val="36397390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347</Words>
  <Application>Microsoft Office PowerPoint</Application>
  <PresentationFormat>Panorámica</PresentationFormat>
  <Paragraphs>30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Albertus Extra Bold</vt:lpstr>
      <vt:lpstr>Algerian</vt:lpstr>
      <vt:lpstr>Arial</vt:lpstr>
      <vt:lpstr>Bodoni</vt:lpstr>
      <vt:lpstr>Calibri</vt:lpstr>
      <vt:lpstr>Calibri Light</vt:lpstr>
      <vt:lpstr>Cavolini</vt:lpstr>
      <vt:lpstr>Tema de Office</vt:lpstr>
      <vt:lpstr>  MATERIAL DE APOYO Unidad 1 guía n°12 Lenguaje y Comunicación 5to básico   Para consultas sobre la asignatura o las guías de aprendizaje, escribe al correo: marjorie.palominos@colegio-mineralelteniente.cl </vt:lpstr>
      <vt:lpstr>Recuerda que en tu cuaderno siempre debes anotar la fecha, objetivo y habilidad.</vt:lpstr>
      <vt:lpstr>Presentación de PowerPoint</vt:lpstr>
      <vt:lpstr>¿Cuáles son los pasos a seguir para escribir mi texto narrativo?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MATERIAL DE APOYO Unidad 1 guía n°10 Lenguaje y Comunicación 5to básico   Para consultas sobre la asignatura o las guías de aprendizaje, escribe al correo: marjorie.palominos@colegio-mineralelteniente.cl </dc:title>
  <dc:creator>Carrie Palominos Cornejo</dc:creator>
  <cp:lastModifiedBy>Carrie Palominos Cornejo</cp:lastModifiedBy>
  <cp:revision>37</cp:revision>
  <dcterms:created xsi:type="dcterms:W3CDTF">2020-06-09T22:40:37Z</dcterms:created>
  <dcterms:modified xsi:type="dcterms:W3CDTF">2020-06-16T03:22:23Z</dcterms:modified>
</cp:coreProperties>
</file>