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951" autoAdjust="0"/>
    <p:restoredTop sz="94660"/>
  </p:normalViewPr>
  <p:slideViewPr>
    <p:cSldViewPr snapToGrid="0">
      <p:cViewPr>
        <p:scale>
          <a:sx n="62" d="100"/>
          <a:sy n="62" d="100"/>
        </p:scale>
        <p:origin x="-1620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0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4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5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16-06-2020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16-06-2020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16-06-2020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7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1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16-06-2020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jorie.palominos@colegio-mineralelteniente.c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 de stock (libre de regalías) sobre La escuela proporcion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8" y="0"/>
            <a:ext cx="1219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414792" y="1053661"/>
            <a:ext cx="9360418" cy="4535769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es-ES" b="1" dirty="0"/>
              <a:t/>
            </a:r>
            <a:br>
              <a:rPr lang="es-ES" b="1" dirty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n°11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5to básico</a:t>
            </a:r>
            <a: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Para consultas sobre la asignatura o las guías de aprendizaje, escribe al correo: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  <a:hlinkClick r:id="rId3"/>
              </a:rPr>
              <a:t>marjorie.palominos@colegio-mineralelteniente.cl</a:t>
            </a: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908999"/>
              </p:ext>
            </p:extLst>
          </p:nvPr>
        </p:nvGraphicFramePr>
        <p:xfrm>
          <a:off x="4454167" y="2079937"/>
          <a:ext cx="6145145" cy="250494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r>
                        <a:rPr lang="es-C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 un texto narrativo e identificar el tiempo en que se desarrolla la historia (OA4)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Analizar, identificar, leer, comprender.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i="1" noProof="1">
                <a:solidFill>
                  <a:prstClr val="black"/>
                </a:solidFill>
              </a:rPr>
              <a:t>Tú decides si escribes </a:t>
            </a:r>
            <a:r>
              <a:rPr lang="es-ES" sz="3600" b="1" i="1" noProof="1">
                <a:solidFill>
                  <a:srgbClr val="00B050"/>
                </a:solidFill>
              </a:rPr>
              <a:t>la actitud </a:t>
            </a:r>
            <a:r>
              <a:rPr lang="es-ES" i="1" noProof="1">
                <a:solidFill>
                  <a:prstClr val="black"/>
                </a:solidFill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226215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8B3690-D349-4D67-99EE-E31B7DF9A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579" y="629266"/>
            <a:ext cx="6422849" cy="1676603"/>
          </a:xfrm>
        </p:spPr>
        <p:txBody>
          <a:bodyPr>
            <a:normAutofit/>
          </a:bodyPr>
          <a:lstStyle/>
          <a:p>
            <a:r>
              <a:rPr lang="es-CL" b="1" i="1">
                <a:latin typeface="Ink Free" panose="03080402000500000000" pitchFamily="66" charset="0"/>
              </a:rPr>
              <a:t>EL TIEMPO EN LA NARRACIÓN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8E20FA99-AAAC-4AF3-9FAE-707420324F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6C1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9">
            <a:extLst>
              <a:ext uri="{FF2B5EF4-FFF2-40B4-BE49-F238E27FC236}">
                <a16:creationId xmlns:a16="http://schemas.microsoft.com/office/drawing/2014/main" xmlns="" id="{9573BE85-6043-4C3A-A7DD-483A0A5FB7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632" y="559407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Pin de H.B. en Infantiles | Relojes de alarma, Relojes dibujo ...">
            <a:extLst>
              <a:ext uri="{FF2B5EF4-FFF2-40B4-BE49-F238E27FC236}">
                <a16:creationId xmlns:a16="http://schemas.microsoft.com/office/drawing/2014/main" xmlns="" id="{D3F15034-A9C1-4C29-8E3B-3A064136E0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3" r="23179" b="1"/>
          <a:stretch/>
        </p:blipFill>
        <p:spPr bwMode="auto">
          <a:xfrm>
            <a:off x="649224" y="722376"/>
            <a:ext cx="3337560" cy="541324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E75FA48-2A57-4B70-B98C-EEAEEE149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4581" y="2438400"/>
            <a:ext cx="6422848" cy="3785419"/>
          </a:xfrm>
        </p:spPr>
        <p:txBody>
          <a:bodyPr>
            <a:normAutofit/>
          </a:bodyPr>
          <a:lstStyle/>
          <a:p>
            <a:r>
              <a:rPr lang="es-CL" sz="2000"/>
              <a:t>Cuando hablamos de tiempo, en los textos narrativos, nos referimos al orden en que ocurren los acontecimientos de la historia, a la secuencia.</a:t>
            </a:r>
          </a:p>
          <a:p>
            <a:r>
              <a:rPr lang="es-CL" sz="2000"/>
              <a:t>Los acontecimientos ocurren en un orden lógico, es decir, principio a fin (inicio-desarrollo-desenlace). Cuando las historias se cuentan en el orden exacto en que ocurrieron, están en orden cronológico.</a:t>
            </a:r>
          </a:p>
          <a:p>
            <a:r>
              <a:rPr lang="es-CL" sz="2000"/>
              <a:t>Las historias pueden estar contadas en pasado, presente o futuro. Para saber en qué tiempo está narrada la historia debo fijarme en los verbos.</a:t>
            </a:r>
          </a:p>
          <a:p>
            <a:r>
              <a:rPr lang="es-CL" sz="2000"/>
              <a:t>En ocasiones, el texto dice de manera explícita la fecha o época en que ocurre la historia.</a:t>
            </a:r>
          </a:p>
        </p:txBody>
      </p:sp>
    </p:spTree>
    <p:extLst>
      <p:ext uri="{BB962C8B-B14F-4D97-AF65-F5344CB8AC3E}">
        <p14:creationId xmlns:p14="http://schemas.microsoft.com/office/powerpoint/2010/main" val="2382641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98B10F6-6A16-4865-9803-41D600105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119" y="3404639"/>
            <a:ext cx="5609220" cy="1325563"/>
          </a:xfrm>
        </p:spPr>
        <p:txBody>
          <a:bodyPr>
            <a:normAutofit/>
          </a:bodyPr>
          <a:lstStyle/>
          <a:p>
            <a:r>
              <a:rPr lang="es-CL" sz="3200" b="1" i="1" dirty="0">
                <a:solidFill>
                  <a:srgbClr val="FFFF00"/>
                </a:solidFill>
                <a:latin typeface="Ink Free" panose="03080402000500000000" pitchFamily="66" charset="0"/>
              </a:rPr>
              <a:t>¿Por qué los autores juegan con el tiempo durante la narración?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403B49A-F59B-4093-9D2B-E5B325375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678" y="505420"/>
            <a:ext cx="6288102" cy="2728110"/>
          </a:xfrm>
        </p:spPr>
        <p:txBody>
          <a:bodyPr anchor="t">
            <a:normAutofit fontScale="92500"/>
          </a:bodyPr>
          <a:lstStyle/>
          <a:p>
            <a:r>
              <a:rPr lang="es-CL" sz="2400" dirty="0"/>
              <a:t>A veces también ocurren saltos en el tiempo, por ejemplo recuerdan acontecimientos que ya pasaron o mencionan acontecimientos que ocurrirán en el futuro.</a:t>
            </a:r>
          </a:p>
          <a:p>
            <a:r>
              <a:rPr lang="es-CL" sz="2400" dirty="0"/>
              <a:t>A veces la historia parte con el final o en el momento del </a:t>
            </a:r>
            <a:r>
              <a:rPr lang="es-CL" sz="2400" dirty="0" smtClean="0"/>
              <a:t>clímax </a:t>
            </a:r>
            <a:r>
              <a:rPr lang="es-CL" sz="2400" dirty="0"/>
              <a:t>(el de mayor tensión) y se devuelve a contarnos todo lo que pasó antes para que sepamos por qué está ocurriendo eso.</a:t>
            </a:r>
          </a:p>
          <a:p>
            <a:endParaRPr lang="es-CL" sz="1800" dirty="0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xmlns="" id="{CF62D2A7-8207-488C-9F46-316BA81A16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ᐈ Libros animados imágenes de stock, animado dibujo animado libro ...">
            <a:extLst>
              <a:ext uri="{FF2B5EF4-FFF2-40B4-BE49-F238E27FC236}">
                <a16:creationId xmlns:a16="http://schemas.microsoft.com/office/drawing/2014/main" xmlns="" id="{E516E199-605B-4AA1-9C06-D7833F5B80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08" r="14471"/>
          <a:stretch/>
        </p:blipFill>
        <p:spPr bwMode="auto"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xmlns="" id="{C6947FE3-25C8-41D9-9A34-7313C3DC6583}"/>
              </a:ext>
            </a:extLst>
          </p:cNvPr>
          <p:cNvSpPr txBox="1">
            <a:spLocks/>
          </p:cNvSpPr>
          <p:nvPr/>
        </p:nvSpPr>
        <p:spPr>
          <a:xfrm>
            <a:off x="545921" y="4730202"/>
            <a:ext cx="6120539" cy="161358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Los autores hacen esto para hacer la lectura más dinámica, haciendo que avance más rápido o haciendo que la trama sea más lenta.</a:t>
            </a:r>
          </a:p>
        </p:txBody>
      </p:sp>
    </p:spTree>
    <p:extLst>
      <p:ext uri="{BB962C8B-B14F-4D97-AF65-F5344CB8AC3E}">
        <p14:creationId xmlns:p14="http://schemas.microsoft.com/office/powerpoint/2010/main" val="30450784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289</Words>
  <Application>Microsoft Office PowerPoint</Application>
  <PresentationFormat>Personalizado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  MATERIAL DE APOYO Unidad 1 guía n°11 Lenguaje y Comunicación 5to básico   Para consultas sobre la asignatura o las guías de aprendizaje, escribe al correo: marjorie.palominos@colegio-mineralelteniente.cl </vt:lpstr>
      <vt:lpstr>Recuerda que en tu cuaderno siempre debes anotar la fecha, objetivo y habilidad.</vt:lpstr>
      <vt:lpstr>EL TIEMPO EN LA NARRACIÓN</vt:lpstr>
      <vt:lpstr>¿Por qué los autores juegan con el tiempo durante la narración?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MATERIAL DE APOYO Unidad 1 guía n°10 Lenguaje y Comunicación 5to básico   Para consultas sobre la asignatura o las guías de aprendizaje, escribe al correo: marjorie.palominos@colegio-mineralelteniente.cl </dc:title>
  <dc:creator>Carrie Palominos Cornejo</dc:creator>
  <cp:lastModifiedBy>Macarena Gonzàlez R</cp:lastModifiedBy>
  <cp:revision>23</cp:revision>
  <dcterms:created xsi:type="dcterms:W3CDTF">2020-06-09T22:40:37Z</dcterms:created>
  <dcterms:modified xsi:type="dcterms:W3CDTF">2020-06-16T16:54:10Z</dcterms:modified>
</cp:coreProperties>
</file>