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15-05-2020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MATERIAL </a:t>
            </a:r>
            <a:r>
              <a:rPr lang="es-ES" b="1" dirty="0" smtClean="0"/>
              <a:t>DE APOYO</a:t>
            </a:r>
            <a:br>
              <a:rPr lang="es-ES" b="1" dirty="0" smtClean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</a:t>
            </a:r>
            <a:r>
              <a:rPr lang="es-ES" sz="2400" dirty="0" smtClean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n°7</a:t>
            </a: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/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5</a:t>
            </a:r>
            <a:r>
              <a:rPr lang="es-ES" sz="2400" dirty="0" smtClean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to </a:t>
            </a:r>
            <a:r>
              <a:rPr lang="es-ES" sz="2400" dirty="0" smtClean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básico</a:t>
            </a:r>
            <a: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r>
              <a:rPr lang="es-CL" sz="20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CL" sz="20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 smtClean="0"/>
              <a:t>Recuerda que en tu cuaderno </a:t>
            </a:r>
            <a:r>
              <a:rPr lang="es-ES" b="1" u="sng" noProof="1" smtClean="0">
                <a:latin typeface="Albertus Extra Bold" panose="020E0802040304020204" pitchFamily="34" charset="0"/>
              </a:rPr>
              <a:t>siempre</a:t>
            </a:r>
            <a:r>
              <a:rPr lang="es-ES" b="1" noProof="1" smtClean="0">
                <a:latin typeface="Albertus Extra Bold" panose="020E0802040304020204" pitchFamily="34" charset="0"/>
              </a:rPr>
              <a:t> </a:t>
            </a:r>
            <a:r>
              <a:rPr lang="es-ES" noProof="1" smtClean="0"/>
              <a:t>debes anotar la </a:t>
            </a:r>
            <a:r>
              <a:rPr lang="es-ES" b="1" u="sng" noProof="1" smtClean="0">
                <a:latin typeface="Algerian" panose="04020705040A02060702" pitchFamily="82" charset="0"/>
              </a:rPr>
              <a:t>fecha, objetivo y habilidad.</a:t>
            </a:r>
            <a:endParaRPr lang="es-ES" b="1" u="sng" noProof="1">
              <a:latin typeface="Algerian" panose="04020705040A02060702" pitchFamily="82" charset="0"/>
            </a:endParaRP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265492"/>
              </p:ext>
            </p:extLst>
          </p:nvPr>
        </p:nvGraphicFramePr>
        <p:xfrm>
          <a:off x="4454167" y="2079937"/>
          <a:ext cx="6145145" cy="2727084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/>
                <a:gridCol w="4236570"/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 smtClean="0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y comprender un texto discontinuo, identificando sus características, y relacionándolo con lecturas anteriores.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 smtClean="0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Analizar, identificar, relacionar.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 smtClean="0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 smtClean="0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 smtClean="0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 smtClean="0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 smtClean="0">
                <a:solidFill>
                  <a:srgbClr val="00B050"/>
                </a:solidFill>
              </a:rPr>
              <a:t>la actitud </a:t>
            </a:r>
            <a:r>
              <a:rPr lang="es-ES" i="1" noProof="1" smtClean="0">
                <a:solidFill>
                  <a:prstClr val="black"/>
                </a:solidFill>
              </a:rPr>
              <a:t>porque lo importante de ella es que la cumplas y la demuestres en tu conducta.</a:t>
            </a:r>
            <a:endParaRPr lang="es-ES" i="1" noProof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8583" y="2189406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Entonces… ¿Qué es un texto discontinuo?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4650" y="3168203"/>
            <a:ext cx="6342846" cy="3451538"/>
          </a:xfrm>
        </p:spPr>
        <p:txBody>
          <a:bodyPr>
            <a:normAutofit/>
          </a:bodyPr>
          <a:lstStyle/>
          <a:p>
            <a:r>
              <a:rPr lang="es-CL" dirty="0" smtClean="0"/>
              <a:t>Es un texto que, si bien está organizado, no presenta la información de manera secuenciada.</a:t>
            </a:r>
          </a:p>
          <a:p>
            <a:r>
              <a:rPr lang="es-CL" dirty="0" smtClean="0"/>
              <a:t>Sus textos suelen ser breves.</a:t>
            </a:r>
          </a:p>
          <a:p>
            <a:r>
              <a:rPr lang="es-CL" dirty="0" smtClean="0"/>
              <a:t>Puede utilizar colores, imágenes, gráficos, mapas, listas, tablas, anuncios, entre otros.</a:t>
            </a:r>
          </a:p>
          <a:p>
            <a:endParaRPr lang="es-CL" dirty="0"/>
          </a:p>
        </p:txBody>
      </p:sp>
      <p:sp>
        <p:nvSpPr>
          <p:cNvPr id="4" name="Estrella de 5 puntas 3"/>
          <p:cNvSpPr/>
          <p:nvPr/>
        </p:nvSpPr>
        <p:spPr>
          <a:xfrm>
            <a:off x="491542" y="206063"/>
            <a:ext cx="514083" cy="412124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redondeado 4"/>
          <p:cNvSpPr/>
          <p:nvPr/>
        </p:nvSpPr>
        <p:spPr>
          <a:xfrm>
            <a:off x="1005625" y="206063"/>
            <a:ext cx="10676586" cy="4121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Comenzaremos mencionando que el texto de </a:t>
            </a:r>
            <a:r>
              <a:rPr lang="es-CL" dirty="0" err="1" smtClean="0"/>
              <a:t>Patch</a:t>
            </a:r>
            <a:r>
              <a:rPr lang="es-CL" dirty="0" smtClean="0"/>
              <a:t> Adams que hemos leído es un texto continuo. ¿Por qué?</a:t>
            </a:r>
          </a:p>
        </p:txBody>
      </p:sp>
      <p:sp>
        <p:nvSpPr>
          <p:cNvPr id="6" name="Cheurón 5"/>
          <p:cNvSpPr/>
          <p:nvPr/>
        </p:nvSpPr>
        <p:spPr>
          <a:xfrm>
            <a:off x="1005624" y="634413"/>
            <a:ext cx="3128493" cy="1674251"/>
          </a:xfrm>
          <a:prstGeom prst="chevr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Porque se organiza en párrafos.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9" name="Cheurón 8"/>
          <p:cNvSpPr/>
          <p:nvPr/>
        </p:nvSpPr>
        <p:spPr>
          <a:xfrm>
            <a:off x="6557495" y="635143"/>
            <a:ext cx="3925907" cy="1657296"/>
          </a:xfrm>
          <a:prstGeom prst="chevr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Es decir, pueden estar escritos en prosa (cuentos, mitos, cartas, noticias) o en verso (poemas).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0" name="Cheurón 9"/>
          <p:cNvSpPr/>
          <p:nvPr/>
        </p:nvSpPr>
        <p:spPr>
          <a:xfrm>
            <a:off x="3438659" y="634413"/>
            <a:ext cx="3837904" cy="1658025"/>
          </a:xfrm>
          <a:prstGeom prst="chevr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Y los textos continuos son aquellos que se organizan en oraciones y párrafos.</a:t>
            </a:r>
            <a:endParaRPr lang="es-CL" dirty="0">
              <a:solidFill>
                <a:schemeClr val="tx1"/>
              </a:solidFill>
            </a:endParaRPr>
          </a:p>
        </p:txBody>
      </p:sp>
      <p:pic>
        <p:nvPicPr>
          <p:cNvPr id="1026" name="Picture 2" descr="textos continuos y discontinuos - Imágenes/Vídeos - Colab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756" y="3093747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347" y="4491751"/>
            <a:ext cx="2801687" cy="210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508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187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Albertus Extra Bold</vt:lpstr>
      <vt:lpstr>Algerian</vt:lpstr>
      <vt:lpstr>Arial</vt:lpstr>
      <vt:lpstr>Bodoni</vt:lpstr>
      <vt:lpstr>Calibri</vt:lpstr>
      <vt:lpstr>Calibri Light</vt:lpstr>
      <vt:lpstr>Tema de Office</vt:lpstr>
      <vt:lpstr>  MATERIAL DE APOYO Unidad 1 guía n°7 Lenguaje y Comunicación 5to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Entonces… ¿Qué es un texto discontinuo?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</dc:title>
  <dc:creator>Mayo</dc:creator>
  <cp:lastModifiedBy>Maritza Palominos Cornejo</cp:lastModifiedBy>
  <cp:revision>38</cp:revision>
  <dcterms:created xsi:type="dcterms:W3CDTF">2020-03-19T22:47:33Z</dcterms:created>
  <dcterms:modified xsi:type="dcterms:W3CDTF">2020-05-15T06:51:05Z</dcterms:modified>
</cp:coreProperties>
</file>