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78322D-D858-4514-9A58-9724D3DBFD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unit3: </a:t>
            </a:r>
            <a:r>
              <a:rPr lang="es-CL" dirty="0" err="1"/>
              <a:t>what</a:t>
            </a:r>
            <a:r>
              <a:rPr lang="es-CL" dirty="0"/>
              <a:t> </a:t>
            </a:r>
            <a:r>
              <a:rPr lang="es-CL" dirty="0" err="1"/>
              <a:t>we</a:t>
            </a:r>
            <a:r>
              <a:rPr lang="es-CL" dirty="0"/>
              <a:t> </a:t>
            </a:r>
            <a:r>
              <a:rPr lang="es-CL" dirty="0" err="1"/>
              <a:t>eat</a:t>
            </a:r>
            <a:r>
              <a:rPr lang="es-CL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F9BCF66-9FFF-4219-A6AB-DE42E01645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Miss pamela Knuckey </a:t>
            </a:r>
          </a:p>
          <a:p>
            <a:r>
              <a:rPr lang="es-CL" dirty="0"/>
              <a:t>Grade: 5th</a:t>
            </a:r>
          </a:p>
        </p:txBody>
      </p:sp>
    </p:spTree>
    <p:extLst>
      <p:ext uri="{BB962C8B-B14F-4D97-AF65-F5344CB8AC3E}">
        <p14:creationId xmlns:p14="http://schemas.microsoft.com/office/powerpoint/2010/main" val="1093221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19501C6-F015-4273-AF88-E0F6C8538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A677DB7-5829-45BD-9754-5EC484CC42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B9054F5-18D5-42F2-945C-E0CD01384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404872"/>
            <a:ext cx="3044950" cy="162779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/>
              <a:t>obj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09AAD0-FB55-4083-A14A-9CF78DFF0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1822" y="4352544"/>
            <a:ext cx="2410650" cy="123989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Aplicar</a:t>
            </a:r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características</a:t>
            </a:r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y </a:t>
            </a:r>
            <a:r>
              <a:rPr lang="en-US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cantidad</a:t>
            </a:r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través</a:t>
            </a:r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de la comida.</a:t>
            </a:r>
          </a:p>
        </p:txBody>
      </p:sp>
      <p:pic>
        <p:nvPicPr>
          <p:cNvPr id="7" name="Graphic 6" descr="Burger and Drink">
            <a:extLst>
              <a:ext uri="{FF2B5EF4-FFF2-40B4-BE49-F238E27FC236}">
                <a16:creationId xmlns:a16="http://schemas.microsoft.com/office/drawing/2014/main" id="{BCDD4DB3-2B53-4772-9320-93AD099826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1581" y="640080"/>
            <a:ext cx="5263134" cy="526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065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334AB-D4C3-4D1C-9808-5506D47AD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964692"/>
            <a:ext cx="4879901" cy="1188720"/>
          </a:xfrm>
        </p:spPr>
        <p:txBody>
          <a:bodyPr>
            <a:normAutofit/>
          </a:bodyPr>
          <a:lstStyle/>
          <a:p>
            <a:r>
              <a:rPr lang="es-CL" sz="2400"/>
              <a:t>Adjectives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592D85-D116-4DFC-863B-BCBB8E1C7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638044"/>
            <a:ext cx="4879900" cy="3101983"/>
          </a:xfrm>
        </p:spPr>
        <p:txBody>
          <a:bodyPr>
            <a:normAutofit/>
          </a:bodyPr>
          <a:lstStyle/>
          <a:p>
            <a:r>
              <a:rPr lang="es-CL" dirty="0"/>
              <a:t>Round: redondo</a:t>
            </a:r>
          </a:p>
          <a:p>
            <a:r>
              <a:rPr lang="es-CL" dirty="0" err="1"/>
              <a:t>Juicy</a:t>
            </a:r>
            <a:r>
              <a:rPr lang="es-CL" dirty="0"/>
              <a:t>: </a:t>
            </a:r>
            <a:r>
              <a:rPr lang="es-CL" dirty="0" err="1"/>
              <a:t>jugodo</a:t>
            </a:r>
            <a:endParaRPr lang="es-CL" dirty="0"/>
          </a:p>
          <a:p>
            <a:r>
              <a:rPr lang="es-CL" dirty="0" err="1"/>
              <a:t>Bitter</a:t>
            </a:r>
            <a:r>
              <a:rPr lang="es-CL" dirty="0"/>
              <a:t>: amargo</a:t>
            </a:r>
          </a:p>
          <a:p>
            <a:r>
              <a:rPr lang="es-CL" dirty="0"/>
              <a:t>Sweet: dulce </a:t>
            </a:r>
          </a:p>
          <a:p>
            <a:r>
              <a:rPr lang="es-CL" dirty="0" err="1"/>
              <a:t>Acid</a:t>
            </a:r>
            <a:r>
              <a:rPr lang="es-CL" dirty="0"/>
              <a:t>: ácido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B9607E2-1C76-424B-8FF0-580615846E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-2"/>
            <a:ext cx="6096000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6A668AF-CC37-4641-8D2B-4C91B3ACB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82157" y="479893"/>
            <a:ext cx="5123687" cy="5458969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5B3165DC-54F4-4EF5-8B97-5BE55AA3D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83355" y="644485"/>
            <a:ext cx="4756891" cy="51297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El limón, amargo pero con propiedades curativas -Knowi">
            <a:extLst>
              <a:ext uri="{FF2B5EF4-FFF2-40B4-BE49-F238E27FC236}">
                <a16:creationId xmlns:a16="http://schemas.microsoft.com/office/drawing/2014/main" id="{B00F6C41-4719-44FC-AFF8-0A004645E7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21" r="4" b="4"/>
          <a:stretch/>
        </p:blipFill>
        <p:spPr bwMode="auto">
          <a:xfrm>
            <a:off x="6941977" y="805353"/>
            <a:ext cx="2203058" cy="1905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What Rot! Strawberry Proteomics and the Art of Staying Fresh">
            <a:extLst>
              <a:ext uri="{FF2B5EF4-FFF2-40B4-BE49-F238E27FC236}">
                <a16:creationId xmlns:a16="http://schemas.microsoft.com/office/drawing/2014/main" id="{E152DF59-77D1-4551-92B6-69D9B6D373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27" r="8165" b="1"/>
          <a:stretch/>
        </p:blipFill>
        <p:spPr bwMode="auto">
          <a:xfrm>
            <a:off x="9236477" y="805351"/>
            <a:ext cx="2130622" cy="1901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iferentes usos del término &quot;jugoso&quot; - Monografias.com">
            <a:extLst>
              <a:ext uri="{FF2B5EF4-FFF2-40B4-BE49-F238E27FC236}">
                <a16:creationId xmlns:a16="http://schemas.microsoft.com/office/drawing/2014/main" id="{451CBF8F-557B-48A5-B426-212A2AE6BE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6" b="-3"/>
          <a:stretch/>
        </p:blipFill>
        <p:spPr bwMode="auto">
          <a:xfrm>
            <a:off x="6941976" y="2779733"/>
            <a:ext cx="4425123" cy="2823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3772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8B4DFDD0-A075-43F8-9EA2-F97AB0D562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803"/>
          <a:stretch/>
        </p:blipFill>
        <p:spPr>
          <a:xfrm>
            <a:off x="285990" y="927652"/>
            <a:ext cx="6429814" cy="5132303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3172DC2-C5D4-4990-BBD0-55D7E2FD9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6848" y="4002157"/>
            <a:ext cx="3803904" cy="217480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200" dirty="0"/>
              <a:t>Singular : una </a:t>
            </a:r>
            <a:r>
              <a:rPr lang="en-US" sz="2200" dirty="0" err="1"/>
              <a:t>cosa</a:t>
            </a:r>
            <a:r>
              <a:rPr lang="en-US" sz="2200" dirty="0"/>
              <a:t> / una persona</a:t>
            </a:r>
          </a:p>
          <a:p>
            <a:pPr marL="0" indent="0">
              <a:buNone/>
            </a:pPr>
            <a:r>
              <a:rPr lang="en-US" sz="2200" dirty="0"/>
              <a:t>Plural : </a:t>
            </a:r>
            <a:r>
              <a:rPr lang="en-US" sz="2200" dirty="0" err="1"/>
              <a:t>más</a:t>
            </a:r>
            <a:r>
              <a:rPr lang="en-US" sz="2200" dirty="0"/>
              <a:t> de una </a:t>
            </a:r>
            <a:r>
              <a:rPr lang="en-US" sz="2200" dirty="0" err="1"/>
              <a:t>cosa</a:t>
            </a:r>
            <a:r>
              <a:rPr lang="en-US" sz="2200" dirty="0"/>
              <a:t> / </a:t>
            </a:r>
            <a:r>
              <a:rPr lang="en-US" sz="2200" dirty="0" err="1"/>
              <a:t>más</a:t>
            </a:r>
            <a:r>
              <a:rPr lang="en-US" sz="2200" dirty="0"/>
              <a:t> de una persona .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AF2D4211-ED3D-4722-B93D-ECA5C05C3FB6}"/>
              </a:ext>
            </a:extLst>
          </p:cNvPr>
          <p:cNvSpPr txBox="1">
            <a:spLocks/>
          </p:cNvSpPr>
          <p:nvPr/>
        </p:nvSpPr>
        <p:spPr>
          <a:xfrm>
            <a:off x="7014507" y="1431236"/>
            <a:ext cx="4634948" cy="14246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algn="just"/>
            <a:r>
              <a:rPr lang="es-CL" sz="2800" b="1" dirty="0" err="1"/>
              <a:t>There</a:t>
            </a:r>
            <a:r>
              <a:rPr lang="es-CL" sz="2800" b="1" dirty="0"/>
              <a:t> </a:t>
            </a:r>
            <a:r>
              <a:rPr lang="es-CL" sz="2800" b="1" dirty="0" err="1"/>
              <a:t>is</a:t>
            </a:r>
            <a:r>
              <a:rPr lang="es-CL" sz="2800" b="1" dirty="0"/>
              <a:t> : Hay un/ una </a:t>
            </a:r>
          </a:p>
          <a:p>
            <a:pPr algn="just"/>
            <a:r>
              <a:rPr lang="es-CL" b="1" dirty="0" err="1"/>
              <a:t>There</a:t>
            </a:r>
            <a:r>
              <a:rPr lang="es-CL" b="1" dirty="0"/>
              <a:t> are: Hay unos/unas </a:t>
            </a:r>
          </a:p>
        </p:txBody>
      </p:sp>
    </p:spTree>
    <p:extLst>
      <p:ext uri="{BB962C8B-B14F-4D97-AF65-F5344CB8AC3E}">
        <p14:creationId xmlns:p14="http://schemas.microsoft.com/office/powerpoint/2010/main" val="3771095579"/>
      </p:ext>
    </p:extLst>
  </p:cSld>
  <p:clrMapOvr>
    <a:masterClrMapping/>
  </p:clrMapOvr>
</p:sld>
</file>

<file path=ppt/theme/theme1.xml><?xml version="1.0" encoding="utf-8"?>
<a:theme xmlns:a="http://schemas.openxmlformats.org/drawingml/2006/main" name="Paquete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71</Words>
  <Application>Microsoft Office PowerPoint</Application>
  <PresentationFormat>Panorámica</PresentationFormat>
  <Paragraphs>15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Paquete</vt:lpstr>
      <vt:lpstr>unit3: what we eat </vt:lpstr>
      <vt:lpstr>obj</vt:lpstr>
      <vt:lpstr>Adjectives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unit3: what we eat </dc:title>
  <dc:creator>pamela Knuckey</dc:creator>
  <cp:lastModifiedBy>pamela Knuckey</cp:lastModifiedBy>
  <cp:revision>1</cp:revision>
  <dcterms:created xsi:type="dcterms:W3CDTF">2020-11-04T22:35:35Z</dcterms:created>
  <dcterms:modified xsi:type="dcterms:W3CDTF">2020-11-04T22:37:13Z</dcterms:modified>
</cp:coreProperties>
</file>