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34DCB-CFDE-45A6-A280-811AA317E13D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3F0A2A63-BAA0-4DF8-9312-AA19FDEFBD08}">
      <dgm:prSet/>
      <dgm:spPr/>
      <dgm:t>
        <a:bodyPr/>
        <a:lstStyle/>
        <a:p>
          <a:r>
            <a:rPr lang="es-CL"/>
            <a:t>Food</a:t>
          </a:r>
          <a:endParaRPr lang="en-US"/>
        </a:p>
      </dgm:t>
    </dgm:pt>
    <dgm:pt modelId="{F71FA5C1-2F0A-4DF6-A379-1E5E40114807}" type="parTrans" cxnId="{140AADE2-A9C7-4BFA-A7C8-271FAC6A4D7A}">
      <dgm:prSet/>
      <dgm:spPr/>
      <dgm:t>
        <a:bodyPr/>
        <a:lstStyle/>
        <a:p>
          <a:endParaRPr lang="en-US"/>
        </a:p>
      </dgm:t>
    </dgm:pt>
    <dgm:pt modelId="{1627369B-ACD5-4BA1-B312-AA7792A27B48}" type="sibTrans" cxnId="{140AADE2-A9C7-4BFA-A7C8-271FAC6A4D7A}">
      <dgm:prSet/>
      <dgm:spPr/>
      <dgm:t>
        <a:bodyPr/>
        <a:lstStyle/>
        <a:p>
          <a:endParaRPr lang="en-US"/>
        </a:p>
      </dgm:t>
    </dgm:pt>
    <dgm:pt modelId="{40146463-E8F8-447C-A94B-B25456E0B1CA}">
      <dgm:prSet/>
      <dgm:spPr/>
      <dgm:t>
        <a:bodyPr/>
        <a:lstStyle/>
        <a:p>
          <a:r>
            <a:rPr lang="es-CL"/>
            <a:t>Breakfast</a:t>
          </a:r>
          <a:endParaRPr lang="en-US"/>
        </a:p>
      </dgm:t>
    </dgm:pt>
    <dgm:pt modelId="{F56BA63B-648B-4B56-AF7D-EF81C3A89A88}" type="parTrans" cxnId="{DDAF320E-9F4F-4F11-9BBC-498337F62565}">
      <dgm:prSet/>
      <dgm:spPr/>
      <dgm:t>
        <a:bodyPr/>
        <a:lstStyle/>
        <a:p>
          <a:endParaRPr lang="en-US"/>
        </a:p>
      </dgm:t>
    </dgm:pt>
    <dgm:pt modelId="{09955FCF-1971-4CD5-A736-4785EC5E064D}" type="sibTrans" cxnId="{DDAF320E-9F4F-4F11-9BBC-498337F62565}">
      <dgm:prSet/>
      <dgm:spPr/>
      <dgm:t>
        <a:bodyPr/>
        <a:lstStyle/>
        <a:p>
          <a:endParaRPr lang="en-US"/>
        </a:p>
      </dgm:t>
    </dgm:pt>
    <dgm:pt modelId="{62D3E813-CD9E-4A23-8531-116E4B6FF7C9}">
      <dgm:prSet/>
      <dgm:spPr/>
      <dgm:t>
        <a:bodyPr/>
        <a:lstStyle/>
        <a:p>
          <a:r>
            <a:rPr lang="es-CL"/>
            <a:t>Lunch</a:t>
          </a:r>
          <a:endParaRPr lang="en-US"/>
        </a:p>
      </dgm:t>
    </dgm:pt>
    <dgm:pt modelId="{27C2251A-FF9D-418E-89F6-EF4438F07B7E}" type="parTrans" cxnId="{2131C569-94F3-45B9-92AD-3EF6BD0FF25D}">
      <dgm:prSet/>
      <dgm:spPr/>
      <dgm:t>
        <a:bodyPr/>
        <a:lstStyle/>
        <a:p>
          <a:endParaRPr lang="en-US"/>
        </a:p>
      </dgm:t>
    </dgm:pt>
    <dgm:pt modelId="{7EF26005-B06D-481C-947F-97A031E6D82D}" type="sibTrans" cxnId="{2131C569-94F3-45B9-92AD-3EF6BD0FF25D}">
      <dgm:prSet/>
      <dgm:spPr/>
      <dgm:t>
        <a:bodyPr/>
        <a:lstStyle/>
        <a:p>
          <a:endParaRPr lang="en-US"/>
        </a:p>
      </dgm:t>
    </dgm:pt>
    <dgm:pt modelId="{159D80A9-FEEC-4BFF-BB06-08E4C7B7D6FC}">
      <dgm:prSet/>
      <dgm:spPr/>
      <dgm:t>
        <a:bodyPr/>
        <a:lstStyle/>
        <a:p>
          <a:r>
            <a:rPr lang="es-CL"/>
            <a:t>Dinner</a:t>
          </a:r>
          <a:endParaRPr lang="en-US"/>
        </a:p>
      </dgm:t>
    </dgm:pt>
    <dgm:pt modelId="{587E7108-07C0-417D-B818-EA2BF2DB746E}" type="parTrans" cxnId="{65F12953-5ED8-47DE-A338-AC2125CA3AC3}">
      <dgm:prSet/>
      <dgm:spPr/>
      <dgm:t>
        <a:bodyPr/>
        <a:lstStyle/>
        <a:p>
          <a:endParaRPr lang="en-US"/>
        </a:p>
      </dgm:t>
    </dgm:pt>
    <dgm:pt modelId="{9C45F0E0-6DE2-42FF-8440-0978FB617E40}" type="sibTrans" cxnId="{65F12953-5ED8-47DE-A338-AC2125CA3AC3}">
      <dgm:prSet/>
      <dgm:spPr/>
      <dgm:t>
        <a:bodyPr/>
        <a:lstStyle/>
        <a:p>
          <a:endParaRPr lang="en-US"/>
        </a:p>
      </dgm:t>
    </dgm:pt>
    <dgm:pt modelId="{3E26413D-3A2D-4328-B2B1-62CDBA224C3B}">
      <dgm:prSet/>
      <dgm:spPr/>
      <dgm:t>
        <a:bodyPr/>
        <a:lstStyle/>
        <a:p>
          <a:r>
            <a:rPr lang="es-CL"/>
            <a:t>Bread</a:t>
          </a:r>
          <a:endParaRPr lang="en-US"/>
        </a:p>
      </dgm:t>
    </dgm:pt>
    <dgm:pt modelId="{298D00FF-45DF-4745-8261-E2C045489D5E}" type="parTrans" cxnId="{7C767A47-837D-4412-B067-301D89D77641}">
      <dgm:prSet/>
      <dgm:spPr/>
      <dgm:t>
        <a:bodyPr/>
        <a:lstStyle/>
        <a:p>
          <a:endParaRPr lang="en-US"/>
        </a:p>
      </dgm:t>
    </dgm:pt>
    <dgm:pt modelId="{720681F6-EC5D-4596-BFE7-E594234D99E2}" type="sibTrans" cxnId="{7C767A47-837D-4412-B067-301D89D77641}">
      <dgm:prSet/>
      <dgm:spPr/>
      <dgm:t>
        <a:bodyPr/>
        <a:lstStyle/>
        <a:p>
          <a:endParaRPr lang="en-US"/>
        </a:p>
      </dgm:t>
    </dgm:pt>
    <dgm:pt modelId="{D67BAAA7-CB27-49BB-9A90-11FB99509CCA}">
      <dgm:prSet/>
      <dgm:spPr/>
      <dgm:t>
        <a:bodyPr/>
        <a:lstStyle/>
        <a:p>
          <a:r>
            <a:rPr lang="es-CL"/>
            <a:t>Egg</a:t>
          </a:r>
          <a:endParaRPr lang="en-US"/>
        </a:p>
      </dgm:t>
    </dgm:pt>
    <dgm:pt modelId="{8F0D9C6B-05B9-43B6-8669-71EE2B991C68}" type="parTrans" cxnId="{7A31A59D-4AB7-4EB5-B293-15AD0822931E}">
      <dgm:prSet/>
      <dgm:spPr/>
      <dgm:t>
        <a:bodyPr/>
        <a:lstStyle/>
        <a:p>
          <a:endParaRPr lang="en-US"/>
        </a:p>
      </dgm:t>
    </dgm:pt>
    <dgm:pt modelId="{2475B940-D148-40A4-BA5D-A907B889D9FD}" type="sibTrans" cxnId="{7A31A59D-4AB7-4EB5-B293-15AD0822931E}">
      <dgm:prSet/>
      <dgm:spPr/>
      <dgm:t>
        <a:bodyPr/>
        <a:lstStyle/>
        <a:p>
          <a:endParaRPr lang="en-US"/>
        </a:p>
      </dgm:t>
    </dgm:pt>
    <dgm:pt modelId="{87E2A54B-0141-4D93-AFBF-D3B969D6C65B}">
      <dgm:prSet/>
      <dgm:spPr/>
      <dgm:t>
        <a:bodyPr/>
        <a:lstStyle/>
        <a:p>
          <a:r>
            <a:rPr lang="es-CL"/>
            <a:t>Milk</a:t>
          </a:r>
          <a:endParaRPr lang="en-US"/>
        </a:p>
      </dgm:t>
    </dgm:pt>
    <dgm:pt modelId="{881F6070-F149-45D2-9E23-E715E2E49E66}" type="parTrans" cxnId="{9E13C8AC-0DF1-40AE-A6D7-14BB7D5A6F81}">
      <dgm:prSet/>
      <dgm:spPr/>
      <dgm:t>
        <a:bodyPr/>
        <a:lstStyle/>
        <a:p>
          <a:endParaRPr lang="en-US"/>
        </a:p>
      </dgm:t>
    </dgm:pt>
    <dgm:pt modelId="{61984C20-8BD3-43D0-997C-5A414D94780B}" type="sibTrans" cxnId="{9E13C8AC-0DF1-40AE-A6D7-14BB7D5A6F81}">
      <dgm:prSet/>
      <dgm:spPr/>
      <dgm:t>
        <a:bodyPr/>
        <a:lstStyle/>
        <a:p>
          <a:endParaRPr lang="en-US"/>
        </a:p>
      </dgm:t>
    </dgm:pt>
    <dgm:pt modelId="{C5A03B4F-0AA2-44A0-97C3-F7CD26C7F601}">
      <dgm:prSet/>
      <dgm:spPr/>
      <dgm:t>
        <a:bodyPr/>
        <a:lstStyle/>
        <a:p>
          <a:r>
            <a:rPr lang="es-CL" dirty="0" err="1"/>
            <a:t>Water</a:t>
          </a:r>
          <a:endParaRPr lang="en-US" dirty="0"/>
        </a:p>
      </dgm:t>
    </dgm:pt>
    <dgm:pt modelId="{85D48F04-F49F-43EE-ADC7-B52454F3291F}" type="parTrans" cxnId="{D689293D-0FDB-4EF5-8971-C9673FDAC755}">
      <dgm:prSet/>
      <dgm:spPr/>
      <dgm:t>
        <a:bodyPr/>
        <a:lstStyle/>
        <a:p>
          <a:endParaRPr lang="en-US"/>
        </a:p>
      </dgm:t>
    </dgm:pt>
    <dgm:pt modelId="{331DBAAB-9FF5-43FC-A57C-46C1262D0418}" type="sibTrans" cxnId="{D689293D-0FDB-4EF5-8971-C9673FDAC755}">
      <dgm:prSet/>
      <dgm:spPr/>
      <dgm:t>
        <a:bodyPr/>
        <a:lstStyle/>
        <a:p>
          <a:endParaRPr lang="en-US"/>
        </a:p>
      </dgm:t>
    </dgm:pt>
    <dgm:pt modelId="{D17A196F-80C6-48FA-AA12-8EC68E28319F}">
      <dgm:prSet/>
      <dgm:spPr/>
      <dgm:t>
        <a:bodyPr/>
        <a:lstStyle/>
        <a:p>
          <a:r>
            <a:rPr lang="es-CL"/>
            <a:t>Tea</a:t>
          </a:r>
          <a:endParaRPr lang="en-US"/>
        </a:p>
      </dgm:t>
    </dgm:pt>
    <dgm:pt modelId="{36141AEC-CCED-43D7-A9DB-BA02E0BE3313}" type="parTrans" cxnId="{E615523D-C065-400D-8D63-5CD49ECDBCA6}">
      <dgm:prSet/>
      <dgm:spPr/>
      <dgm:t>
        <a:bodyPr/>
        <a:lstStyle/>
        <a:p>
          <a:endParaRPr lang="en-US"/>
        </a:p>
      </dgm:t>
    </dgm:pt>
    <dgm:pt modelId="{CC18559C-E714-4D5B-BC29-FFDD9E5B9409}" type="sibTrans" cxnId="{E615523D-C065-400D-8D63-5CD49ECDBCA6}">
      <dgm:prSet/>
      <dgm:spPr/>
      <dgm:t>
        <a:bodyPr/>
        <a:lstStyle/>
        <a:p>
          <a:endParaRPr lang="en-US"/>
        </a:p>
      </dgm:t>
    </dgm:pt>
    <dgm:pt modelId="{837C209E-B622-4481-AE98-AA90597634EF}">
      <dgm:prSet/>
      <dgm:spPr/>
      <dgm:t>
        <a:bodyPr/>
        <a:lstStyle/>
        <a:p>
          <a:r>
            <a:rPr lang="es-CL"/>
            <a:t>Fruits</a:t>
          </a:r>
          <a:endParaRPr lang="en-US"/>
        </a:p>
      </dgm:t>
    </dgm:pt>
    <dgm:pt modelId="{CEA6A77F-5056-4A80-9D13-A0D3A8E01271}" type="parTrans" cxnId="{F2AD3D4B-A085-42A9-A825-03C8455E8565}">
      <dgm:prSet/>
      <dgm:spPr/>
      <dgm:t>
        <a:bodyPr/>
        <a:lstStyle/>
        <a:p>
          <a:endParaRPr lang="en-US"/>
        </a:p>
      </dgm:t>
    </dgm:pt>
    <dgm:pt modelId="{25EEFD4E-011D-4E40-86F0-5160D13AAB6C}" type="sibTrans" cxnId="{F2AD3D4B-A085-42A9-A825-03C8455E8565}">
      <dgm:prSet/>
      <dgm:spPr/>
      <dgm:t>
        <a:bodyPr/>
        <a:lstStyle/>
        <a:p>
          <a:endParaRPr lang="en-US"/>
        </a:p>
      </dgm:t>
    </dgm:pt>
    <dgm:pt modelId="{DA48F2D8-18F7-4C14-97EF-8028F6892D50}" type="pres">
      <dgm:prSet presAssocID="{C2134DCB-CFDE-45A6-A280-811AA317E13D}" presName="diagram" presStyleCnt="0">
        <dgm:presLayoutVars>
          <dgm:dir/>
          <dgm:resizeHandles val="exact"/>
        </dgm:presLayoutVars>
      </dgm:prSet>
      <dgm:spPr/>
    </dgm:pt>
    <dgm:pt modelId="{5ED8E2BB-E8AE-45DE-A737-ED95D4063317}" type="pres">
      <dgm:prSet presAssocID="{3F0A2A63-BAA0-4DF8-9312-AA19FDEFBD08}" presName="node" presStyleLbl="node1" presStyleIdx="0" presStyleCnt="10">
        <dgm:presLayoutVars>
          <dgm:bulletEnabled val="1"/>
        </dgm:presLayoutVars>
      </dgm:prSet>
      <dgm:spPr/>
    </dgm:pt>
    <dgm:pt modelId="{E885B723-437A-4135-A175-84C3439841A3}" type="pres">
      <dgm:prSet presAssocID="{1627369B-ACD5-4BA1-B312-AA7792A27B48}" presName="sibTrans" presStyleCnt="0"/>
      <dgm:spPr/>
    </dgm:pt>
    <dgm:pt modelId="{EDC4EF6B-7426-4362-ACA3-8434B563C310}" type="pres">
      <dgm:prSet presAssocID="{40146463-E8F8-447C-A94B-B25456E0B1CA}" presName="node" presStyleLbl="node1" presStyleIdx="1" presStyleCnt="10">
        <dgm:presLayoutVars>
          <dgm:bulletEnabled val="1"/>
        </dgm:presLayoutVars>
      </dgm:prSet>
      <dgm:spPr/>
    </dgm:pt>
    <dgm:pt modelId="{FB4599BA-2B50-4A67-891B-AD8BC31D3777}" type="pres">
      <dgm:prSet presAssocID="{09955FCF-1971-4CD5-A736-4785EC5E064D}" presName="sibTrans" presStyleCnt="0"/>
      <dgm:spPr/>
    </dgm:pt>
    <dgm:pt modelId="{F8EB5684-2977-4028-8F8B-354005EDC877}" type="pres">
      <dgm:prSet presAssocID="{62D3E813-CD9E-4A23-8531-116E4B6FF7C9}" presName="node" presStyleLbl="node1" presStyleIdx="2" presStyleCnt="10">
        <dgm:presLayoutVars>
          <dgm:bulletEnabled val="1"/>
        </dgm:presLayoutVars>
      </dgm:prSet>
      <dgm:spPr/>
    </dgm:pt>
    <dgm:pt modelId="{1A6B1117-5D56-43C9-BBE1-348A864A46A1}" type="pres">
      <dgm:prSet presAssocID="{7EF26005-B06D-481C-947F-97A031E6D82D}" presName="sibTrans" presStyleCnt="0"/>
      <dgm:spPr/>
    </dgm:pt>
    <dgm:pt modelId="{BC1313D7-66D0-4357-8D8A-4739DDB6F32A}" type="pres">
      <dgm:prSet presAssocID="{159D80A9-FEEC-4BFF-BB06-08E4C7B7D6FC}" presName="node" presStyleLbl="node1" presStyleIdx="3" presStyleCnt="10">
        <dgm:presLayoutVars>
          <dgm:bulletEnabled val="1"/>
        </dgm:presLayoutVars>
      </dgm:prSet>
      <dgm:spPr/>
    </dgm:pt>
    <dgm:pt modelId="{947FB2A4-0C86-47A4-A6D0-23208E3B7D89}" type="pres">
      <dgm:prSet presAssocID="{9C45F0E0-6DE2-42FF-8440-0978FB617E40}" presName="sibTrans" presStyleCnt="0"/>
      <dgm:spPr/>
    </dgm:pt>
    <dgm:pt modelId="{3F9FB325-C25C-466C-959E-0F38DCC5B67C}" type="pres">
      <dgm:prSet presAssocID="{3E26413D-3A2D-4328-B2B1-62CDBA224C3B}" presName="node" presStyleLbl="node1" presStyleIdx="4" presStyleCnt="10">
        <dgm:presLayoutVars>
          <dgm:bulletEnabled val="1"/>
        </dgm:presLayoutVars>
      </dgm:prSet>
      <dgm:spPr/>
    </dgm:pt>
    <dgm:pt modelId="{06888558-44A2-41D4-AF68-E6CF318C5448}" type="pres">
      <dgm:prSet presAssocID="{720681F6-EC5D-4596-BFE7-E594234D99E2}" presName="sibTrans" presStyleCnt="0"/>
      <dgm:spPr/>
    </dgm:pt>
    <dgm:pt modelId="{B13D58B6-27C9-4D64-A6BB-A1C079B9FCC0}" type="pres">
      <dgm:prSet presAssocID="{D67BAAA7-CB27-49BB-9A90-11FB99509CCA}" presName="node" presStyleLbl="node1" presStyleIdx="5" presStyleCnt="10">
        <dgm:presLayoutVars>
          <dgm:bulletEnabled val="1"/>
        </dgm:presLayoutVars>
      </dgm:prSet>
      <dgm:spPr/>
    </dgm:pt>
    <dgm:pt modelId="{136A0C09-8976-4AE7-9A88-EF89C4D3AC0A}" type="pres">
      <dgm:prSet presAssocID="{2475B940-D148-40A4-BA5D-A907B889D9FD}" presName="sibTrans" presStyleCnt="0"/>
      <dgm:spPr/>
    </dgm:pt>
    <dgm:pt modelId="{8310BFE5-29B2-4F60-9FE3-2E219C7202A9}" type="pres">
      <dgm:prSet presAssocID="{87E2A54B-0141-4D93-AFBF-D3B969D6C65B}" presName="node" presStyleLbl="node1" presStyleIdx="6" presStyleCnt="10">
        <dgm:presLayoutVars>
          <dgm:bulletEnabled val="1"/>
        </dgm:presLayoutVars>
      </dgm:prSet>
      <dgm:spPr/>
    </dgm:pt>
    <dgm:pt modelId="{2E450621-648E-4AB1-8094-6169E33D8F91}" type="pres">
      <dgm:prSet presAssocID="{61984C20-8BD3-43D0-997C-5A414D94780B}" presName="sibTrans" presStyleCnt="0"/>
      <dgm:spPr/>
    </dgm:pt>
    <dgm:pt modelId="{95B35977-1A18-483C-B506-3A92C0EE581A}" type="pres">
      <dgm:prSet presAssocID="{C5A03B4F-0AA2-44A0-97C3-F7CD26C7F601}" presName="node" presStyleLbl="node1" presStyleIdx="7" presStyleCnt="10">
        <dgm:presLayoutVars>
          <dgm:bulletEnabled val="1"/>
        </dgm:presLayoutVars>
      </dgm:prSet>
      <dgm:spPr/>
    </dgm:pt>
    <dgm:pt modelId="{8DAAAA74-2C76-4057-99E3-C3D34D50B303}" type="pres">
      <dgm:prSet presAssocID="{331DBAAB-9FF5-43FC-A57C-46C1262D0418}" presName="sibTrans" presStyleCnt="0"/>
      <dgm:spPr/>
    </dgm:pt>
    <dgm:pt modelId="{971F8DE5-8966-4D80-ACA2-1B7574BEA739}" type="pres">
      <dgm:prSet presAssocID="{D17A196F-80C6-48FA-AA12-8EC68E28319F}" presName="node" presStyleLbl="node1" presStyleIdx="8" presStyleCnt="10">
        <dgm:presLayoutVars>
          <dgm:bulletEnabled val="1"/>
        </dgm:presLayoutVars>
      </dgm:prSet>
      <dgm:spPr/>
    </dgm:pt>
    <dgm:pt modelId="{23B57362-BCB5-429E-8FCF-E2E6B4DC0183}" type="pres">
      <dgm:prSet presAssocID="{CC18559C-E714-4D5B-BC29-FFDD9E5B9409}" presName="sibTrans" presStyleCnt="0"/>
      <dgm:spPr/>
    </dgm:pt>
    <dgm:pt modelId="{E54B6ACF-6887-4F53-95C0-8C235DB3B4FD}" type="pres">
      <dgm:prSet presAssocID="{837C209E-B622-4481-AE98-AA90597634EF}" presName="node" presStyleLbl="node1" presStyleIdx="9" presStyleCnt="10">
        <dgm:presLayoutVars>
          <dgm:bulletEnabled val="1"/>
        </dgm:presLayoutVars>
      </dgm:prSet>
      <dgm:spPr/>
    </dgm:pt>
  </dgm:ptLst>
  <dgm:cxnLst>
    <dgm:cxn modelId="{F3F3CF0B-AE55-4676-AA0D-885F0B428256}" type="presOf" srcId="{3F0A2A63-BAA0-4DF8-9312-AA19FDEFBD08}" destId="{5ED8E2BB-E8AE-45DE-A737-ED95D4063317}" srcOrd="0" destOrd="0" presId="urn:microsoft.com/office/officeart/2005/8/layout/default"/>
    <dgm:cxn modelId="{DDAF320E-9F4F-4F11-9BBC-498337F62565}" srcId="{C2134DCB-CFDE-45A6-A280-811AA317E13D}" destId="{40146463-E8F8-447C-A94B-B25456E0B1CA}" srcOrd="1" destOrd="0" parTransId="{F56BA63B-648B-4B56-AF7D-EF81C3A89A88}" sibTransId="{09955FCF-1971-4CD5-A736-4785EC5E064D}"/>
    <dgm:cxn modelId="{C78E3318-4B8B-485D-8B45-194D49B040F6}" type="presOf" srcId="{159D80A9-FEEC-4BFF-BB06-08E4C7B7D6FC}" destId="{BC1313D7-66D0-4357-8D8A-4739DDB6F32A}" srcOrd="0" destOrd="0" presId="urn:microsoft.com/office/officeart/2005/8/layout/default"/>
    <dgm:cxn modelId="{CE4F8220-F6D4-40D6-90AD-212FDD4B9972}" type="presOf" srcId="{D67BAAA7-CB27-49BB-9A90-11FB99509CCA}" destId="{B13D58B6-27C9-4D64-A6BB-A1C079B9FCC0}" srcOrd="0" destOrd="0" presId="urn:microsoft.com/office/officeart/2005/8/layout/default"/>
    <dgm:cxn modelId="{DF59BF3C-8A62-4EDF-AB77-09C14A987A22}" type="presOf" srcId="{62D3E813-CD9E-4A23-8531-116E4B6FF7C9}" destId="{F8EB5684-2977-4028-8F8B-354005EDC877}" srcOrd="0" destOrd="0" presId="urn:microsoft.com/office/officeart/2005/8/layout/default"/>
    <dgm:cxn modelId="{D689293D-0FDB-4EF5-8971-C9673FDAC755}" srcId="{C2134DCB-CFDE-45A6-A280-811AA317E13D}" destId="{C5A03B4F-0AA2-44A0-97C3-F7CD26C7F601}" srcOrd="7" destOrd="0" parTransId="{85D48F04-F49F-43EE-ADC7-B52454F3291F}" sibTransId="{331DBAAB-9FF5-43FC-A57C-46C1262D0418}"/>
    <dgm:cxn modelId="{E615523D-C065-400D-8D63-5CD49ECDBCA6}" srcId="{C2134DCB-CFDE-45A6-A280-811AA317E13D}" destId="{D17A196F-80C6-48FA-AA12-8EC68E28319F}" srcOrd="8" destOrd="0" parTransId="{36141AEC-CCED-43D7-A9DB-BA02E0BE3313}" sibTransId="{CC18559C-E714-4D5B-BC29-FFDD9E5B9409}"/>
    <dgm:cxn modelId="{95096E5E-E143-4503-9A26-A005C7BCAC90}" type="presOf" srcId="{C2134DCB-CFDE-45A6-A280-811AA317E13D}" destId="{DA48F2D8-18F7-4C14-97EF-8028F6892D50}" srcOrd="0" destOrd="0" presId="urn:microsoft.com/office/officeart/2005/8/layout/default"/>
    <dgm:cxn modelId="{7E65CE65-CA8C-47BE-A873-5A19493D3157}" type="presOf" srcId="{837C209E-B622-4481-AE98-AA90597634EF}" destId="{E54B6ACF-6887-4F53-95C0-8C235DB3B4FD}" srcOrd="0" destOrd="0" presId="urn:microsoft.com/office/officeart/2005/8/layout/default"/>
    <dgm:cxn modelId="{7C767A47-837D-4412-B067-301D89D77641}" srcId="{C2134DCB-CFDE-45A6-A280-811AA317E13D}" destId="{3E26413D-3A2D-4328-B2B1-62CDBA224C3B}" srcOrd="4" destOrd="0" parTransId="{298D00FF-45DF-4745-8261-E2C045489D5E}" sibTransId="{720681F6-EC5D-4596-BFE7-E594234D99E2}"/>
    <dgm:cxn modelId="{2131C569-94F3-45B9-92AD-3EF6BD0FF25D}" srcId="{C2134DCB-CFDE-45A6-A280-811AA317E13D}" destId="{62D3E813-CD9E-4A23-8531-116E4B6FF7C9}" srcOrd="2" destOrd="0" parTransId="{27C2251A-FF9D-418E-89F6-EF4438F07B7E}" sibTransId="{7EF26005-B06D-481C-947F-97A031E6D82D}"/>
    <dgm:cxn modelId="{A533804A-06E3-4E2F-8857-BED1701513A0}" type="presOf" srcId="{87E2A54B-0141-4D93-AFBF-D3B969D6C65B}" destId="{8310BFE5-29B2-4F60-9FE3-2E219C7202A9}" srcOrd="0" destOrd="0" presId="urn:microsoft.com/office/officeart/2005/8/layout/default"/>
    <dgm:cxn modelId="{F2AD3D4B-A085-42A9-A825-03C8455E8565}" srcId="{C2134DCB-CFDE-45A6-A280-811AA317E13D}" destId="{837C209E-B622-4481-AE98-AA90597634EF}" srcOrd="9" destOrd="0" parTransId="{CEA6A77F-5056-4A80-9D13-A0D3A8E01271}" sibTransId="{25EEFD4E-011D-4E40-86F0-5160D13AAB6C}"/>
    <dgm:cxn modelId="{65F12953-5ED8-47DE-A338-AC2125CA3AC3}" srcId="{C2134DCB-CFDE-45A6-A280-811AA317E13D}" destId="{159D80A9-FEEC-4BFF-BB06-08E4C7B7D6FC}" srcOrd="3" destOrd="0" parTransId="{587E7108-07C0-417D-B818-EA2BF2DB746E}" sibTransId="{9C45F0E0-6DE2-42FF-8440-0978FB617E40}"/>
    <dgm:cxn modelId="{B98A7284-4394-4DC5-B18C-CE8386962AD1}" type="presOf" srcId="{40146463-E8F8-447C-A94B-B25456E0B1CA}" destId="{EDC4EF6B-7426-4362-ACA3-8434B563C310}" srcOrd="0" destOrd="0" presId="urn:microsoft.com/office/officeart/2005/8/layout/default"/>
    <dgm:cxn modelId="{7A31A59D-4AB7-4EB5-B293-15AD0822931E}" srcId="{C2134DCB-CFDE-45A6-A280-811AA317E13D}" destId="{D67BAAA7-CB27-49BB-9A90-11FB99509CCA}" srcOrd="5" destOrd="0" parTransId="{8F0D9C6B-05B9-43B6-8669-71EE2B991C68}" sibTransId="{2475B940-D148-40A4-BA5D-A907B889D9FD}"/>
    <dgm:cxn modelId="{14046FA2-2B95-47A6-98C1-CBC66896DF58}" type="presOf" srcId="{3E26413D-3A2D-4328-B2B1-62CDBA224C3B}" destId="{3F9FB325-C25C-466C-959E-0F38DCC5B67C}" srcOrd="0" destOrd="0" presId="urn:microsoft.com/office/officeart/2005/8/layout/default"/>
    <dgm:cxn modelId="{9E13C8AC-0DF1-40AE-A6D7-14BB7D5A6F81}" srcId="{C2134DCB-CFDE-45A6-A280-811AA317E13D}" destId="{87E2A54B-0141-4D93-AFBF-D3B969D6C65B}" srcOrd="6" destOrd="0" parTransId="{881F6070-F149-45D2-9E23-E715E2E49E66}" sibTransId="{61984C20-8BD3-43D0-997C-5A414D94780B}"/>
    <dgm:cxn modelId="{16F6A2BD-C969-4E17-9E69-D73D050079AC}" type="presOf" srcId="{D17A196F-80C6-48FA-AA12-8EC68E28319F}" destId="{971F8DE5-8966-4D80-ACA2-1B7574BEA739}" srcOrd="0" destOrd="0" presId="urn:microsoft.com/office/officeart/2005/8/layout/default"/>
    <dgm:cxn modelId="{140AADE2-A9C7-4BFA-A7C8-271FAC6A4D7A}" srcId="{C2134DCB-CFDE-45A6-A280-811AA317E13D}" destId="{3F0A2A63-BAA0-4DF8-9312-AA19FDEFBD08}" srcOrd="0" destOrd="0" parTransId="{F71FA5C1-2F0A-4DF6-A379-1E5E40114807}" sibTransId="{1627369B-ACD5-4BA1-B312-AA7792A27B48}"/>
    <dgm:cxn modelId="{6AF198E7-DBF1-4DA5-8133-90641268F988}" type="presOf" srcId="{C5A03B4F-0AA2-44A0-97C3-F7CD26C7F601}" destId="{95B35977-1A18-483C-B506-3A92C0EE581A}" srcOrd="0" destOrd="0" presId="urn:microsoft.com/office/officeart/2005/8/layout/default"/>
    <dgm:cxn modelId="{344473BD-5583-41D8-9ADD-BB48043BAB9B}" type="presParOf" srcId="{DA48F2D8-18F7-4C14-97EF-8028F6892D50}" destId="{5ED8E2BB-E8AE-45DE-A737-ED95D4063317}" srcOrd="0" destOrd="0" presId="urn:microsoft.com/office/officeart/2005/8/layout/default"/>
    <dgm:cxn modelId="{A0BE2C2F-6F6E-48D4-818F-369B42C17310}" type="presParOf" srcId="{DA48F2D8-18F7-4C14-97EF-8028F6892D50}" destId="{E885B723-437A-4135-A175-84C3439841A3}" srcOrd="1" destOrd="0" presId="urn:microsoft.com/office/officeart/2005/8/layout/default"/>
    <dgm:cxn modelId="{B3B930B3-6C75-4202-883A-D1A40DE29501}" type="presParOf" srcId="{DA48F2D8-18F7-4C14-97EF-8028F6892D50}" destId="{EDC4EF6B-7426-4362-ACA3-8434B563C310}" srcOrd="2" destOrd="0" presId="urn:microsoft.com/office/officeart/2005/8/layout/default"/>
    <dgm:cxn modelId="{E3BCFD5A-304D-4465-9028-1D1E558BE588}" type="presParOf" srcId="{DA48F2D8-18F7-4C14-97EF-8028F6892D50}" destId="{FB4599BA-2B50-4A67-891B-AD8BC31D3777}" srcOrd="3" destOrd="0" presId="urn:microsoft.com/office/officeart/2005/8/layout/default"/>
    <dgm:cxn modelId="{1420C3E9-E16D-4F07-9AE4-D148F25D9AC9}" type="presParOf" srcId="{DA48F2D8-18F7-4C14-97EF-8028F6892D50}" destId="{F8EB5684-2977-4028-8F8B-354005EDC877}" srcOrd="4" destOrd="0" presId="urn:microsoft.com/office/officeart/2005/8/layout/default"/>
    <dgm:cxn modelId="{CD384709-5765-4D72-BCA4-CB5A08A6FBE9}" type="presParOf" srcId="{DA48F2D8-18F7-4C14-97EF-8028F6892D50}" destId="{1A6B1117-5D56-43C9-BBE1-348A864A46A1}" srcOrd="5" destOrd="0" presId="urn:microsoft.com/office/officeart/2005/8/layout/default"/>
    <dgm:cxn modelId="{6EE92FE7-11D2-40B9-91F4-D6749C7FBC63}" type="presParOf" srcId="{DA48F2D8-18F7-4C14-97EF-8028F6892D50}" destId="{BC1313D7-66D0-4357-8D8A-4739DDB6F32A}" srcOrd="6" destOrd="0" presId="urn:microsoft.com/office/officeart/2005/8/layout/default"/>
    <dgm:cxn modelId="{234FD98D-A6AC-4FFF-B83B-7D336254403A}" type="presParOf" srcId="{DA48F2D8-18F7-4C14-97EF-8028F6892D50}" destId="{947FB2A4-0C86-47A4-A6D0-23208E3B7D89}" srcOrd="7" destOrd="0" presId="urn:microsoft.com/office/officeart/2005/8/layout/default"/>
    <dgm:cxn modelId="{E693FA26-6458-4184-86D9-C06375C4DB77}" type="presParOf" srcId="{DA48F2D8-18F7-4C14-97EF-8028F6892D50}" destId="{3F9FB325-C25C-466C-959E-0F38DCC5B67C}" srcOrd="8" destOrd="0" presId="urn:microsoft.com/office/officeart/2005/8/layout/default"/>
    <dgm:cxn modelId="{724BDA7E-C45D-41D6-96AB-90A0DECF1191}" type="presParOf" srcId="{DA48F2D8-18F7-4C14-97EF-8028F6892D50}" destId="{06888558-44A2-41D4-AF68-E6CF318C5448}" srcOrd="9" destOrd="0" presId="urn:microsoft.com/office/officeart/2005/8/layout/default"/>
    <dgm:cxn modelId="{128EB0C3-A34E-4095-972F-7F9EA9DA04A8}" type="presParOf" srcId="{DA48F2D8-18F7-4C14-97EF-8028F6892D50}" destId="{B13D58B6-27C9-4D64-A6BB-A1C079B9FCC0}" srcOrd="10" destOrd="0" presId="urn:microsoft.com/office/officeart/2005/8/layout/default"/>
    <dgm:cxn modelId="{4E24964B-9659-4C75-89F3-E6A3593A328F}" type="presParOf" srcId="{DA48F2D8-18F7-4C14-97EF-8028F6892D50}" destId="{136A0C09-8976-4AE7-9A88-EF89C4D3AC0A}" srcOrd="11" destOrd="0" presId="urn:microsoft.com/office/officeart/2005/8/layout/default"/>
    <dgm:cxn modelId="{2018986E-2FAC-46FB-BE24-CFCBFF9A4897}" type="presParOf" srcId="{DA48F2D8-18F7-4C14-97EF-8028F6892D50}" destId="{8310BFE5-29B2-4F60-9FE3-2E219C7202A9}" srcOrd="12" destOrd="0" presId="urn:microsoft.com/office/officeart/2005/8/layout/default"/>
    <dgm:cxn modelId="{D72ED8F4-8688-42B5-B179-D2EE98F6213F}" type="presParOf" srcId="{DA48F2D8-18F7-4C14-97EF-8028F6892D50}" destId="{2E450621-648E-4AB1-8094-6169E33D8F91}" srcOrd="13" destOrd="0" presId="urn:microsoft.com/office/officeart/2005/8/layout/default"/>
    <dgm:cxn modelId="{7EAADEEE-F88C-40BE-B8C9-F133493A1224}" type="presParOf" srcId="{DA48F2D8-18F7-4C14-97EF-8028F6892D50}" destId="{95B35977-1A18-483C-B506-3A92C0EE581A}" srcOrd="14" destOrd="0" presId="urn:microsoft.com/office/officeart/2005/8/layout/default"/>
    <dgm:cxn modelId="{ED757C53-B9A1-4CF5-A845-06D107C72D62}" type="presParOf" srcId="{DA48F2D8-18F7-4C14-97EF-8028F6892D50}" destId="{8DAAAA74-2C76-4057-99E3-C3D34D50B303}" srcOrd="15" destOrd="0" presId="urn:microsoft.com/office/officeart/2005/8/layout/default"/>
    <dgm:cxn modelId="{5CDF963C-92BF-4BFA-8343-499885367C32}" type="presParOf" srcId="{DA48F2D8-18F7-4C14-97EF-8028F6892D50}" destId="{971F8DE5-8966-4D80-ACA2-1B7574BEA739}" srcOrd="16" destOrd="0" presId="urn:microsoft.com/office/officeart/2005/8/layout/default"/>
    <dgm:cxn modelId="{0B62E54A-5A1C-4EE0-99B2-659F78013E68}" type="presParOf" srcId="{DA48F2D8-18F7-4C14-97EF-8028F6892D50}" destId="{23B57362-BCB5-429E-8FCF-E2E6B4DC0183}" srcOrd="17" destOrd="0" presId="urn:microsoft.com/office/officeart/2005/8/layout/default"/>
    <dgm:cxn modelId="{F4516DFF-4BE1-464F-A5C5-7A1BA243177B}" type="presParOf" srcId="{DA48F2D8-18F7-4C14-97EF-8028F6892D50}" destId="{E54B6ACF-6887-4F53-95C0-8C235DB3B4F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26CB2F-E1F2-4E2E-883E-0CDC9D6550A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7834BF3-BAA2-4173-8CFF-51EEFD374B39}">
      <dgm:prSet/>
      <dgm:spPr/>
      <dgm:t>
        <a:bodyPr/>
        <a:lstStyle/>
        <a:p>
          <a:r>
            <a:rPr lang="es-CL"/>
            <a:t>Orange</a:t>
          </a:r>
          <a:endParaRPr lang="en-US"/>
        </a:p>
      </dgm:t>
    </dgm:pt>
    <dgm:pt modelId="{852D3C6A-9834-4012-B27E-D26D53F1E3F3}" type="parTrans" cxnId="{DEB744F5-AD62-45AE-AFFF-AF7646DCB5BD}">
      <dgm:prSet/>
      <dgm:spPr/>
      <dgm:t>
        <a:bodyPr/>
        <a:lstStyle/>
        <a:p>
          <a:endParaRPr lang="en-US"/>
        </a:p>
      </dgm:t>
    </dgm:pt>
    <dgm:pt modelId="{078FD0B4-91CF-4427-BCB7-B7EE3AF17E6E}" type="sibTrans" cxnId="{DEB744F5-AD62-45AE-AFFF-AF7646DCB5BD}">
      <dgm:prSet/>
      <dgm:spPr/>
      <dgm:t>
        <a:bodyPr/>
        <a:lstStyle/>
        <a:p>
          <a:endParaRPr lang="en-US"/>
        </a:p>
      </dgm:t>
    </dgm:pt>
    <dgm:pt modelId="{A271DAF1-28A9-4F5F-BEEA-BAD79E91F83A}">
      <dgm:prSet/>
      <dgm:spPr/>
      <dgm:t>
        <a:bodyPr/>
        <a:lstStyle/>
        <a:p>
          <a:r>
            <a:rPr lang="es-CL"/>
            <a:t>Lettuce</a:t>
          </a:r>
          <a:endParaRPr lang="en-US"/>
        </a:p>
      </dgm:t>
    </dgm:pt>
    <dgm:pt modelId="{C85F13FC-8FA0-45FF-824C-D637972170D1}" type="parTrans" cxnId="{8809DA73-E1FB-4B43-8C6F-0E2EC0A8901A}">
      <dgm:prSet/>
      <dgm:spPr/>
      <dgm:t>
        <a:bodyPr/>
        <a:lstStyle/>
        <a:p>
          <a:endParaRPr lang="en-US"/>
        </a:p>
      </dgm:t>
    </dgm:pt>
    <dgm:pt modelId="{1B06C7BC-C77A-428D-92EA-15338695225B}" type="sibTrans" cxnId="{8809DA73-E1FB-4B43-8C6F-0E2EC0A8901A}">
      <dgm:prSet/>
      <dgm:spPr/>
      <dgm:t>
        <a:bodyPr/>
        <a:lstStyle/>
        <a:p>
          <a:endParaRPr lang="en-US"/>
        </a:p>
      </dgm:t>
    </dgm:pt>
    <dgm:pt modelId="{85E27B60-A73D-4584-85A4-06B1409CDE95}">
      <dgm:prSet/>
      <dgm:spPr/>
      <dgm:t>
        <a:bodyPr/>
        <a:lstStyle/>
        <a:p>
          <a:r>
            <a:rPr lang="es-CL"/>
            <a:t>Watermelon</a:t>
          </a:r>
          <a:endParaRPr lang="en-US"/>
        </a:p>
      </dgm:t>
    </dgm:pt>
    <dgm:pt modelId="{E45E6B67-9637-4512-867F-90E9F09FFA79}" type="parTrans" cxnId="{B78CCD59-BB27-41E9-902D-F7F4B8C2A73F}">
      <dgm:prSet/>
      <dgm:spPr/>
      <dgm:t>
        <a:bodyPr/>
        <a:lstStyle/>
        <a:p>
          <a:endParaRPr lang="en-US"/>
        </a:p>
      </dgm:t>
    </dgm:pt>
    <dgm:pt modelId="{AC0AC60F-9F31-4987-8282-284390F52867}" type="sibTrans" cxnId="{B78CCD59-BB27-41E9-902D-F7F4B8C2A73F}">
      <dgm:prSet/>
      <dgm:spPr/>
      <dgm:t>
        <a:bodyPr/>
        <a:lstStyle/>
        <a:p>
          <a:endParaRPr lang="en-US"/>
        </a:p>
      </dgm:t>
    </dgm:pt>
    <dgm:pt modelId="{E3E3293C-48B7-4FC6-ACDF-C03EEBCAD2A3}">
      <dgm:prSet/>
      <dgm:spPr/>
      <dgm:t>
        <a:bodyPr/>
        <a:lstStyle/>
        <a:p>
          <a:r>
            <a:rPr lang="es-CL"/>
            <a:t>Strawberry</a:t>
          </a:r>
          <a:endParaRPr lang="en-US"/>
        </a:p>
      </dgm:t>
    </dgm:pt>
    <dgm:pt modelId="{7BB7129B-04C5-4D6B-99C8-99538E28C68A}" type="parTrans" cxnId="{739DD001-348E-44BE-BA59-011612FB6DB4}">
      <dgm:prSet/>
      <dgm:spPr/>
      <dgm:t>
        <a:bodyPr/>
        <a:lstStyle/>
        <a:p>
          <a:endParaRPr lang="en-US"/>
        </a:p>
      </dgm:t>
    </dgm:pt>
    <dgm:pt modelId="{A28DC863-0528-4F8E-AD98-FDDD599B5054}" type="sibTrans" cxnId="{739DD001-348E-44BE-BA59-011612FB6DB4}">
      <dgm:prSet/>
      <dgm:spPr/>
      <dgm:t>
        <a:bodyPr/>
        <a:lstStyle/>
        <a:p>
          <a:endParaRPr lang="en-US"/>
        </a:p>
      </dgm:t>
    </dgm:pt>
    <dgm:pt modelId="{1B2AEA7E-4F3C-4BB2-81B3-5AE0DFFE01B3}" type="pres">
      <dgm:prSet presAssocID="{3526CB2F-E1F2-4E2E-883E-0CDC9D6550AE}" presName="linear" presStyleCnt="0">
        <dgm:presLayoutVars>
          <dgm:animLvl val="lvl"/>
          <dgm:resizeHandles val="exact"/>
        </dgm:presLayoutVars>
      </dgm:prSet>
      <dgm:spPr/>
    </dgm:pt>
    <dgm:pt modelId="{CFFB465F-D4F1-4449-918D-27745C70C076}" type="pres">
      <dgm:prSet presAssocID="{77834BF3-BAA2-4173-8CFF-51EEFD374B3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EE10947-77FB-4B54-9EC3-80FBE8CA6DBC}" type="pres">
      <dgm:prSet presAssocID="{078FD0B4-91CF-4427-BCB7-B7EE3AF17E6E}" presName="spacer" presStyleCnt="0"/>
      <dgm:spPr/>
    </dgm:pt>
    <dgm:pt modelId="{ED0C765F-BF35-4EE5-A159-11FA257678B6}" type="pres">
      <dgm:prSet presAssocID="{A271DAF1-28A9-4F5F-BEEA-BAD79E91F83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CFA8C45-C9F6-4D08-B9A1-71B7E50E85A2}" type="pres">
      <dgm:prSet presAssocID="{1B06C7BC-C77A-428D-92EA-15338695225B}" presName="spacer" presStyleCnt="0"/>
      <dgm:spPr/>
    </dgm:pt>
    <dgm:pt modelId="{9ACBF0D5-5B0E-44F7-9BBB-D00B40144520}" type="pres">
      <dgm:prSet presAssocID="{85E27B60-A73D-4584-85A4-06B1409CDE9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4526CE0-CEAA-47E0-BF07-9278CA1FD387}" type="pres">
      <dgm:prSet presAssocID="{AC0AC60F-9F31-4987-8282-284390F52867}" presName="spacer" presStyleCnt="0"/>
      <dgm:spPr/>
    </dgm:pt>
    <dgm:pt modelId="{970C67BA-C0DB-4226-B065-18F51681F309}" type="pres">
      <dgm:prSet presAssocID="{E3E3293C-48B7-4FC6-ACDF-C03EEBCAD2A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39DD001-348E-44BE-BA59-011612FB6DB4}" srcId="{3526CB2F-E1F2-4E2E-883E-0CDC9D6550AE}" destId="{E3E3293C-48B7-4FC6-ACDF-C03EEBCAD2A3}" srcOrd="3" destOrd="0" parTransId="{7BB7129B-04C5-4D6B-99C8-99538E28C68A}" sibTransId="{A28DC863-0528-4F8E-AD98-FDDD599B5054}"/>
    <dgm:cxn modelId="{8809DA73-E1FB-4B43-8C6F-0E2EC0A8901A}" srcId="{3526CB2F-E1F2-4E2E-883E-0CDC9D6550AE}" destId="{A271DAF1-28A9-4F5F-BEEA-BAD79E91F83A}" srcOrd="1" destOrd="0" parTransId="{C85F13FC-8FA0-45FF-824C-D637972170D1}" sibTransId="{1B06C7BC-C77A-428D-92EA-15338695225B}"/>
    <dgm:cxn modelId="{38267A59-1063-4CED-9AE1-E6864717AAD6}" type="presOf" srcId="{85E27B60-A73D-4584-85A4-06B1409CDE95}" destId="{9ACBF0D5-5B0E-44F7-9BBB-D00B40144520}" srcOrd="0" destOrd="0" presId="urn:microsoft.com/office/officeart/2005/8/layout/vList2"/>
    <dgm:cxn modelId="{B78CCD59-BB27-41E9-902D-F7F4B8C2A73F}" srcId="{3526CB2F-E1F2-4E2E-883E-0CDC9D6550AE}" destId="{85E27B60-A73D-4584-85A4-06B1409CDE95}" srcOrd="2" destOrd="0" parTransId="{E45E6B67-9637-4512-867F-90E9F09FFA79}" sibTransId="{AC0AC60F-9F31-4987-8282-284390F52867}"/>
    <dgm:cxn modelId="{130A987A-BD26-4730-BAE0-9FFA69782800}" type="presOf" srcId="{3526CB2F-E1F2-4E2E-883E-0CDC9D6550AE}" destId="{1B2AEA7E-4F3C-4BB2-81B3-5AE0DFFE01B3}" srcOrd="0" destOrd="0" presId="urn:microsoft.com/office/officeart/2005/8/layout/vList2"/>
    <dgm:cxn modelId="{9FCFB9BB-6A76-4F23-9CD9-5D1BABEC8045}" type="presOf" srcId="{A271DAF1-28A9-4F5F-BEEA-BAD79E91F83A}" destId="{ED0C765F-BF35-4EE5-A159-11FA257678B6}" srcOrd="0" destOrd="0" presId="urn:microsoft.com/office/officeart/2005/8/layout/vList2"/>
    <dgm:cxn modelId="{0AB2E1BD-58F6-436E-B6AD-78C5E282299A}" type="presOf" srcId="{77834BF3-BAA2-4173-8CFF-51EEFD374B39}" destId="{CFFB465F-D4F1-4449-918D-27745C70C076}" srcOrd="0" destOrd="0" presId="urn:microsoft.com/office/officeart/2005/8/layout/vList2"/>
    <dgm:cxn modelId="{A82605D4-F651-42C1-9A3B-1429A81716B0}" type="presOf" srcId="{E3E3293C-48B7-4FC6-ACDF-C03EEBCAD2A3}" destId="{970C67BA-C0DB-4226-B065-18F51681F309}" srcOrd="0" destOrd="0" presId="urn:microsoft.com/office/officeart/2005/8/layout/vList2"/>
    <dgm:cxn modelId="{DEB744F5-AD62-45AE-AFFF-AF7646DCB5BD}" srcId="{3526CB2F-E1F2-4E2E-883E-0CDC9D6550AE}" destId="{77834BF3-BAA2-4173-8CFF-51EEFD374B39}" srcOrd="0" destOrd="0" parTransId="{852D3C6A-9834-4012-B27E-D26D53F1E3F3}" sibTransId="{078FD0B4-91CF-4427-BCB7-B7EE3AF17E6E}"/>
    <dgm:cxn modelId="{818D5C0A-C0D9-456D-B5F9-40E173AC6A26}" type="presParOf" srcId="{1B2AEA7E-4F3C-4BB2-81B3-5AE0DFFE01B3}" destId="{CFFB465F-D4F1-4449-918D-27745C70C076}" srcOrd="0" destOrd="0" presId="urn:microsoft.com/office/officeart/2005/8/layout/vList2"/>
    <dgm:cxn modelId="{BF6D93A7-07AC-425D-A3CB-5ABF25070F56}" type="presParOf" srcId="{1B2AEA7E-4F3C-4BB2-81B3-5AE0DFFE01B3}" destId="{EEE10947-77FB-4B54-9EC3-80FBE8CA6DBC}" srcOrd="1" destOrd="0" presId="urn:microsoft.com/office/officeart/2005/8/layout/vList2"/>
    <dgm:cxn modelId="{5BFB52F8-777E-487D-8FA7-C9BF92AB4282}" type="presParOf" srcId="{1B2AEA7E-4F3C-4BB2-81B3-5AE0DFFE01B3}" destId="{ED0C765F-BF35-4EE5-A159-11FA257678B6}" srcOrd="2" destOrd="0" presId="urn:microsoft.com/office/officeart/2005/8/layout/vList2"/>
    <dgm:cxn modelId="{B1816208-CBB3-410A-A985-EFA72FEC5949}" type="presParOf" srcId="{1B2AEA7E-4F3C-4BB2-81B3-5AE0DFFE01B3}" destId="{DCFA8C45-C9F6-4D08-B9A1-71B7E50E85A2}" srcOrd="3" destOrd="0" presId="urn:microsoft.com/office/officeart/2005/8/layout/vList2"/>
    <dgm:cxn modelId="{2999D3FA-2318-4150-8A04-14A360BB8286}" type="presParOf" srcId="{1B2AEA7E-4F3C-4BB2-81B3-5AE0DFFE01B3}" destId="{9ACBF0D5-5B0E-44F7-9BBB-D00B40144520}" srcOrd="4" destOrd="0" presId="urn:microsoft.com/office/officeart/2005/8/layout/vList2"/>
    <dgm:cxn modelId="{8862B455-87A3-4F9F-831D-B5F00CA5E080}" type="presParOf" srcId="{1B2AEA7E-4F3C-4BB2-81B3-5AE0DFFE01B3}" destId="{44526CE0-CEAA-47E0-BF07-9278CA1FD387}" srcOrd="5" destOrd="0" presId="urn:microsoft.com/office/officeart/2005/8/layout/vList2"/>
    <dgm:cxn modelId="{37B56B08-5EDF-499A-B3B0-26BE4FD7A684}" type="presParOf" srcId="{1B2AEA7E-4F3C-4BB2-81B3-5AE0DFFE01B3}" destId="{970C67BA-C0DB-4226-B065-18F51681F30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8E2BB-E8AE-45DE-A737-ED95D4063317}">
      <dsp:nvSpPr>
        <dsp:cNvPr id="0" name=""/>
        <dsp:cNvSpPr/>
      </dsp:nvSpPr>
      <dsp:spPr>
        <a:xfrm>
          <a:off x="582645" y="178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Food</a:t>
          </a:r>
          <a:endParaRPr lang="en-US" sz="3900" kern="1200"/>
        </a:p>
      </dsp:txBody>
      <dsp:txXfrm>
        <a:off x="582645" y="1781"/>
        <a:ext cx="2174490" cy="1304694"/>
      </dsp:txXfrm>
    </dsp:sp>
    <dsp:sp modelId="{EDC4EF6B-7426-4362-ACA3-8434B563C310}">
      <dsp:nvSpPr>
        <dsp:cNvPr id="0" name=""/>
        <dsp:cNvSpPr/>
      </dsp:nvSpPr>
      <dsp:spPr>
        <a:xfrm>
          <a:off x="2974584" y="178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Breakfast</a:t>
          </a:r>
          <a:endParaRPr lang="en-US" sz="3900" kern="1200"/>
        </a:p>
      </dsp:txBody>
      <dsp:txXfrm>
        <a:off x="2974584" y="1781"/>
        <a:ext cx="2174490" cy="1304694"/>
      </dsp:txXfrm>
    </dsp:sp>
    <dsp:sp modelId="{F8EB5684-2977-4028-8F8B-354005EDC877}">
      <dsp:nvSpPr>
        <dsp:cNvPr id="0" name=""/>
        <dsp:cNvSpPr/>
      </dsp:nvSpPr>
      <dsp:spPr>
        <a:xfrm>
          <a:off x="5366524" y="178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Lunch</a:t>
          </a:r>
          <a:endParaRPr lang="en-US" sz="3900" kern="1200"/>
        </a:p>
      </dsp:txBody>
      <dsp:txXfrm>
        <a:off x="5366524" y="1781"/>
        <a:ext cx="2174490" cy="1304694"/>
      </dsp:txXfrm>
    </dsp:sp>
    <dsp:sp modelId="{BC1313D7-66D0-4357-8D8A-4739DDB6F32A}">
      <dsp:nvSpPr>
        <dsp:cNvPr id="0" name=""/>
        <dsp:cNvSpPr/>
      </dsp:nvSpPr>
      <dsp:spPr>
        <a:xfrm>
          <a:off x="7758464" y="178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Dinner</a:t>
          </a:r>
          <a:endParaRPr lang="en-US" sz="3900" kern="1200"/>
        </a:p>
      </dsp:txBody>
      <dsp:txXfrm>
        <a:off x="7758464" y="1781"/>
        <a:ext cx="2174490" cy="1304694"/>
      </dsp:txXfrm>
    </dsp:sp>
    <dsp:sp modelId="{3F9FB325-C25C-466C-959E-0F38DCC5B67C}">
      <dsp:nvSpPr>
        <dsp:cNvPr id="0" name=""/>
        <dsp:cNvSpPr/>
      </dsp:nvSpPr>
      <dsp:spPr>
        <a:xfrm>
          <a:off x="582645" y="1523924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Bread</a:t>
          </a:r>
          <a:endParaRPr lang="en-US" sz="3900" kern="1200"/>
        </a:p>
      </dsp:txBody>
      <dsp:txXfrm>
        <a:off x="582645" y="1523924"/>
        <a:ext cx="2174490" cy="1304694"/>
      </dsp:txXfrm>
    </dsp:sp>
    <dsp:sp modelId="{B13D58B6-27C9-4D64-A6BB-A1C079B9FCC0}">
      <dsp:nvSpPr>
        <dsp:cNvPr id="0" name=""/>
        <dsp:cNvSpPr/>
      </dsp:nvSpPr>
      <dsp:spPr>
        <a:xfrm>
          <a:off x="2974584" y="1523924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Egg</a:t>
          </a:r>
          <a:endParaRPr lang="en-US" sz="3900" kern="1200"/>
        </a:p>
      </dsp:txBody>
      <dsp:txXfrm>
        <a:off x="2974584" y="1523924"/>
        <a:ext cx="2174490" cy="1304694"/>
      </dsp:txXfrm>
    </dsp:sp>
    <dsp:sp modelId="{8310BFE5-29B2-4F60-9FE3-2E219C7202A9}">
      <dsp:nvSpPr>
        <dsp:cNvPr id="0" name=""/>
        <dsp:cNvSpPr/>
      </dsp:nvSpPr>
      <dsp:spPr>
        <a:xfrm>
          <a:off x="5366524" y="1523924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Milk</a:t>
          </a:r>
          <a:endParaRPr lang="en-US" sz="3900" kern="1200"/>
        </a:p>
      </dsp:txBody>
      <dsp:txXfrm>
        <a:off x="5366524" y="1523924"/>
        <a:ext cx="2174490" cy="1304694"/>
      </dsp:txXfrm>
    </dsp:sp>
    <dsp:sp modelId="{95B35977-1A18-483C-B506-3A92C0EE581A}">
      <dsp:nvSpPr>
        <dsp:cNvPr id="0" name=""/>
        <dsp:cNvSpPr/>
      </dsp:nvSpPr>
      <dsp:spPr>
        <a:xfrm>
          <a:off x="7758464" y="1523924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 dirty="0" err="1"/>
            <a:t>Water</a:t>
          </a:r>
          <a:endParaRPr lang="en-US" sz="3900" kern="1200" dirty="0"/>
        </a:p>
      </dsp:txBody>
      <dsp:txXfrm>
        <a:off x="7758464" y="1523924"/>
        <a:ext cx="2174490" cy="1304694"/>
      </dsp:txXfrm>
    </dsp:sp>
    <dsp:sp modelId="{971F8DE5-8966-4D80-ACA2-1B7574BEA739}">
      <dsp:nvSpPr>
        <dsp:cNvPr id="0" name=""/>
        <dsp:cNvSpPr/>
      </dsp:nvSpPr>
      <dsp:spPr>
        <a:xfrm>
          <a:off x="2974584" y="3046068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Tea</a:t>
          </a:r>
          <a:endParaRPr lang="en-US" sz="3900" kern="1200"/>
        </a:p>
      </dsp:txBody>
      <dsp:txXfrm>
        <a:off x="2974584" y="3046068"/>
        <a:ext cx="2174490" cy="1304694"/>
      </dsp:txXfrm>
    </dsp:sp>
    <dsp:sp modelId="{E54B6ACF-6887-4F53-95C0-8C235DB3B4FD}">
      <dsp:nvSpPr>
        <dsp:cNvPr id="0" name=""/>
        <dsp:cNvSpPr/>
      </dsp:nvSpPr>
      <dsp:spPr>
        <a:xfrm>
          <a:off x="5366524" y="3046068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900" kern="1200"/>
            <a:t>Fruits</a:t>
          </a:r>
          <a:endParaRPr lang="en-US" sz="3900" kern="1200"/>
        </a:p>
      </dsp:txBody>
      <dsp:txXfrm>
        <a:off x="5366524" y="3046068"/>
        <a:ext cx="2174490" cy="1304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B465F-D4F1-4449-918D-27745C70C076}">
      <dsp:nvSpPr>
        <dsp:cNvPr id="0" name=""/>
        <dsp:cNvSpPr/>
      </dsp:nvSpPr>
      <dsp:spPr>
        <a:xfrm>
          <a:off x="0" y="33263"/>
          <a:ext cx="6263640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200" kern="1200"/>
            <a:t>Orange</a:t>
          </a:r>
          <a:endParaRPr lang="en-US" sz="5200" kern="1200"/>
        </a:p>
      </dsp:txBody>
      <dsp:txXfrm>
        <a:off x="60884" y="94147"/>
        <a:ext cx="6141872" cy="1125452"/>
      </dsp:txXfrm>
    </dsp:sp>
    <dsp:sp modelId="{ED0C765F-BF35-4EE5-A159-11FA257678B6}">
      <dsp:nvSpPr>
        <dsp:cNvPr id="0" name=""/>
        <dsp:cNvSpPr/>
      </dsp:nvSpPr>
      <dsp:spPr>
        <a:xfrm>
          <a:off x="0" y="1430243"/>
          <a:ext cx="6263640" cy="12472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200" kern="1200"/>
            <a:t>Lettuce</a:t>
          </a:r>
          <a:endParaRPr lang="en-US" sz="5200" kern="1200"/>
        </a:p>
      </dsp:txBody>
      <dsp:txXfrm>
        <a:off x="60884" y="1491127"/>
        <a:ext cx="6141872" cy="1125452"/>
      </dsp:txXfrm>
    </dsp:sp>
    <dsp:sp modelId="{9ACBF0D5-5B0E-44F7-9BBB-D00B40144520}">
      <dsp:nvSpPr>
        <dsp:cNvPr id="0" name=""/>
        <dsp:cNvSpPr/>
      </dsp:nvSpPr>
      <dsp:spPr>
        <a:xfrm>
          <a:off x="0" y="2827223"/>
          <a:ext cx="6263640" cy="12472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200" kern="1200"/>
            <a:t>Watermelon</a:t>
          </a:r>
          <a:endParaRPr lang="en-US" sz="5200" kern="1200"/>
        </a:p>
      </dsp:txBody>
      <dsp:txXfrm>
        <a:off x="60884" y="2888107"/>
        <a:ext cx="6141872" cy="1125452"/>
      </dsp:txXfrm>
    </dsp:sp>
    <dsp:sp modelId="{970C67BA-C0DB-4226-B065-18F51681F309}">
      <dsp:nvSpPr>
        <dsp:cNvPr id="0" name=""/>
        <dsp:cNvSpPr/>
      </dsp:nvSpPr>
      <dsp:spPr>
        <a:xfrm>
          <a:off x="0" y="4224204"/>
          <a:ext cx="6263640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5200" kern="1200"/>
            <a:t>Strawberry</a:t>
          </a:r>
          <a:endParaRPr lang="en-US" sz="5200" kern="1200"/>
        </a:p>
      </dsp:txBody>
      <dsp:txXfrm>
        <a:off x="60884" y="4285088"/>
        <a:ext cx="6141872" cy="1125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492ABE-F5A2-4BFD-90CA-4831881D3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579EA2-5381-4107-9D5F-4499DE023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BCD908-720B-4277-8E93-CE31B43D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A8FEA-6E4D-40F4-AB9C-3DFEC145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99C65F-3EC4-46F4-B4B1-8A12ACD8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351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77785F-9493-40FA-895B-DA796897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69E7AD-B6AD-4D65-9DEF-993325E8E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1D6F67-0F98-4C69-9AD7-62172F93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3B385-E681-4BA8-A19B-819FCC40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37CA67-ACB3-48DB-8C89-A5AA5DC0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32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21F0A-9DDA-4C67-9AB2-9930605D5B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1F04B7-BF3F-44EB-A741-FE4D72C7B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96D1E5-7AB3-4DD6-9AF0-5DCD15870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A2496-D334-48DC-B923-7BEBA47C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FF806-FBB9-45CF-BC17-1A5621334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3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82F0F-48D2-423C-9D1D-C36014721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2F0FF2-9EF8-4DE0-93D7-AF0F3954C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FD4679-719F-4529-B678-01D1B320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0AAEB9-B6BB-4175-9EE8-883583CE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8BD41-7930-4570-949C-AAD14565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06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30D6E-8A98-43D5-9641-4EF6D8C8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B47BAF-AE66-4B9B-8425-9038C842B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7267EA-CA61-48C8-82BE-77AD093E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8C2F1C-8E4C-49A9-9F56-86248375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1A346-B1C9-40DA-8985-C28348A0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89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6A9A2-67E2-46BE-B9E5-CD4FA8D5F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8D9020-DDD3-4907-8531-1DA1039E9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334E7-F003-434E-85A7-5F3EAC3B6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1DD116-C4C0-4A6C-A297-6A84B1E1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5ADE65-E604-448A-9040-E92E3302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93944-0D7E-4140-8B0B-EFF18641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51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9F488-A76A-48EA-ACDC-E225E8E4E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B2DF5A-4A57-44CB-9B5A-6ED1B0E47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28BECA-BE18-45BA-8021-A8245DDD2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742BC-B2E6-47C7-8D32-CB6F1F64B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5CA3485-4E7F-4B37-BE66-B56D858F04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7C1764-1FA1-4CB3-B16E-EB60AAC9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2EDEDA-2FA6-4120-B8D7-25665D79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2D3EC5-2D88-4D35-8AAC-D95B6DFE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883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F4B20-57A6-4761-898C-5422DF83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09223E7-84BD-4D34-9D12-E1BE622C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EEBFB1-7EF6-4064-A51D-A7B7D470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AD3379-E216-4F09-9900-AB171E82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73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5A8B65F-B03A-4ECE-AE6C-CD7AE1D4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1F6C2E-4063-430B-9594-D161EC01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DEAEB5-C8FC-4A5D-9E9B-2434D0F25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39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A0760-2B23-4CB3-AF9C-E7B68159A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9D0DD-968C-4346-BDBF-AEA3C2BC5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C8E64B-0E42-4E98-A1C9-391D02296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AD2525-8A5A-4020-8ED1-B05EB7AE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94FD75-B955-4DD7-9AB9-7769CA01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326119-981A-4522-BD5B-2E06E701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05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6013A-D7E0-4741-B64D-A1A61AFA4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561FF1-CA93-4B7D-BC54-D4187EE5CF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4692E1-BB07-449A-9971-CF287DE41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0F9D50-3525-4835-9BEF-4BC15687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753555-FA7E-4CCA-AFAE-5729709A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81BFD2-B2DF-4743-BA73-9B5DC5340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9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8565A6-8057-4057-996A-34B489E4E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D7681F-60BB-4EA0-B306-9A0BD5B2E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83525F-7BCC-4474-8C45-4929F939E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0EF10-13FF-438A-AEBA-615E26AB53CE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E65E4D-2EA3-48F9-A380-A0F43B0F7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776588-CCA0-448E-9316-D110F8352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1B7B-273C-4DB1-81C6-3FCADB80FB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75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913F36-48CD-4652-8A48-FDD50378E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s-CL" sz="2000">
                <a:solidFill>
                  <a:srgbClr val="080808"/>
                </a:solidFill>
              </a:rPr>
              <a:t>GRADE: 5TH</a:t>
            </a:r>
          </a:p>
          <a:p>
            <a:r>
              <a:rPr lang="es-CL" sz="2000">
                <a:solidFill>
                  <a:srgbClr val="080808"/>
                </a:solidFill>
              </a:rPr>
              <a:t>MISS PAMELA KNUCKEY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F6F6BB-CF0E-41DD-BA23-E09A4C0FB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CL" sz="3600">
                <a:solidFill>
                  <a:srgbClr val="080808"/>
                </a:solidFill>
              </a:rPr>
              <a:t>UNIT3: WHAT WE EAT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0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050205-BA25-4DEF-9736-3CFB9ED8D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OBJ: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6EA314-5BD4-419C-B6DB-EDDF30AF5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s-CL" dirty="0"/>
              <a:t>Identificar comida saludable, no saludable y expresar tus gustos. </a:t>
            </a:r>
          </a:p>
        </p:txBody>
      </p:sp>
    </p:spTree>
    <p:extLst>
      <p:ext uri="{BB962C8B-B14F-4D97-AF65-F5344CB8AC3E}">
        <p14:creationId xmlns:p14="http://schemas.microsoft.com/office/powerpoint/2010/main" val="300434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86FDF1-A5B0-46CF-9F47-C4983462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s-CL" sz="5200"/>
              <a:t>VOCABULARY: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490CE5C-320D-4115-8241-B1EB263EAA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57220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705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D99EBA0-90FC-47F3-9499-B9454434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CL" dirty="0" err="1">
                <a:solidFill>
                  <a:srgbClr val="FFFFFF"/>
                </a:solidFill>
              </a:rPr>
              <a:t>vocabulary</a:t>
            </a:r>
            <a:endParaRPr lang="es-CL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D40C3-A18B-484D-B2CF-E35D90FCB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Banana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Peach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Hotdog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Pizza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Soda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Candy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Carrot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Ice-cream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CL" sz="2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Mushrooms</a:t>
            </a:r>
          </a:p>
          <a:p>
            <a:endParaRPr lang="es-C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900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8A0B3C-5F6E-4FC5-9C96-3CD8311C5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s-CL" sz="6000" dirty="0" err="1">
                <a:solidFill>
                  <a:schemeClr val="bg1"/>
                </a:solidFill>
              </a:rPr>
              <a:t>vocabulary</a:t>
            </a:r>
            <a:endParaRPr lang="es-CL" sz="6000" dirty="0">
              <a:solidFill>
                <a:schemeClr val="bg1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8D95826-9BE0-43BB-8D0D-E605F1E9C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41249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129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26ED0-C5A2-45FC-A3DD-AC6DBBBB7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HEALTHY &amp; UNHEALTHY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58A00B1-9C68-444F-A667-E4BA4FE314B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439" y="1690688"/>
            <a:ext cx="8368059" cy="43302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40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5EA08-8224-4C0D-A5AF-EF126815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I LIKE &amp; I DON’T LIKE</a:t>
            </a:r>
            <a:endParaRPr lang="es-CL" dirty="0"/>
          </a:p>
        </p:txBody>
      </p:sp>
      <p:pic>
        <p:nvPicPr>
          <p:cNvPr id="22" name="Marcador de contenido 21">
            <a:extLst>
              <a:ext uri="{FF2B5EF4-FFF2-40B4-BE49-F238E27FC236}">
                <a16:creationId xmlns:a16="http://schemas.microsoft.com/office/drawing/2014/main" id="{F678BED7-8876-4121-AEDE-2D0DF81841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3750" y="1586473"/>
            <a:ext cx="8650409" cy="506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991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61</Words>
  <Application>Microsoft Office PowerPoint</Application>
  <PresentationFormat>Panorámica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UNIT3: WHAT WE EAT</vt:lpstr>
      <vt:lpstr>OBJ:</vt:lpstr>
      <vt:lpstr>VOCABULARY:</vt:lpstr>
      <vt:lpstr>vocabulary</vt:lpstr>
      <vt:lpstr>vocabulary</vt:lpstr>
      <vt:lpstr>HEALTHY &amp; UNHEALTHY</vt:lpstr>
      <vt:lpstr>I LIKE &amp; I DON’T LIKE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WHAT WE EAT</dc:title>
  <dc:creator>pamela Knuckey</dc:creator>
  <cp:lastModifiedBy>pamela Knuckey</cp:lastModifiedBy>
  <cp:revision>2</cp:revision>
  <dcterms:created xsi:type="dcterms:W3CDTF">2020-10-15T00:18:24Z</dcterms:created>
  <dcterms:modified xsi:type="dcterms:W3CDTF">2020-10-15T03:11:34Z</dcterms:modified>
</cp:coreProperties>
</file>