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702283-1B68-41E9-AF30-89931C1D97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UNIT3:what </a:t>
            </a:r>
            <a:r>
              <a:rPr lang="es-CL" dirty="0" err="1"/>
              <a:t>we</a:t>
            </a:r>
            <a:r>
              <a:rPr lang="es-CL" dirty="0"/>
              <a:t> </a:t>
            </a:r>
            <a:r>
              <a:rPr lang="es-CL" dirty="0" err="1"/>
              <a:t>eat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628960-AD1C-4E07-8C03-E66F7A139D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Grade:5th  Miss Pamela Knuckey</a:t>
            </a:r>
          </a:p>
        </p:txBody>
      </p:sp>
    </p:spTree>
    <p:extLst>
      <p:ext uri="{BB962C8B-B14F-4D97-AF65-F5344CB8AC3E}">
        <p14:creationId xmlns:p14="http://schemas.microsoft.com/office/powerpoint/2010/main" val="1990758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29BD0-4D4F-46B1-B48E-6E9711A60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 </a:t>
            </a:r>
            <a:r>
              <a:rPr lang="es-CL" dirty="0">
                <a:sym typeface="Wingdings" panose="05000000000000000000" pitchFamily="2" charset="2"/>
              </a:rPr>
              <a:t>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03DB1A-E6EB-43C9-B0A3-D4381D79A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LEER Y COMPRENDER TEXTOS ASOCIADOS A LA COMIDA</a:t>
            </a:r>
          </a:p>
        </p:txBody>
      </p:sp>
    </p:spTree>
    <p:extLst>
      <p:ext uri="{BB962C8B-B14F-4D97-AF65-F5344CB8AC3E}">
        <p14:creationId xmlns:p14="http://schemas.microsoft.com/office/powerpoint/2010/main" val="43561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>
            <a:extLst>
              <a:ext uri="{FF2B5EF4-FFF2-40B4-BE49-F238E27FC236}">
                <a16:creationId xmlns:a16="http://schemas.microsoft.com/office/drawing/2014/main" id="{E8370766-CC13-4DF4-AF0A-0E820B8D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id="{57B3C4F9-03D9-4B39-9F3C-036654230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529" y="237744"/>
            <a:ext cx="8531352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3B61CA66-E7F4-49EC-89DC-F37EE6933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E949B6A-3C03-4570-BCB4-F633A39E9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189" y="612843"/>
            <a:ext cx="2247091" cy="1499738"/>
          </a:xfrm>
        </p:spPr>
        <p:txBody>
          <a:bodyPr anchor="b">
            <a:normAutofit/>
          </a:bodyPr>
          <a:lstStyle/>
          <a:p>
            <a:r>
              <a:rPr lang="es-CL" sz="2800">
                <a:solidFill>
                  <a:srgbClr val="FFFFFF"/>
                </a:solidFill>
              </a:rPr>
              <a:t>Food vocabulary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886ACB74-3D88-4CD7-B619-829D70AD4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0122" y="413053"/>
            <a:ext cx="8212114" cy="606459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pic>
        <p:nvPicPr>
          <p:cNvPr id="1026" name="Picture 2" descr="Fruits and Vegetables ELL Vocabulary Activities, Beginner ESL Activities">
            <a:extLst>
              <a:ext uri="{FF2B5EF4-FFF2-40B4-BE49-F238E27FC236}">
                <a16:creationId xmlns:a16="http://schemas.microsoft.com/office/drawing/2014/main" id="{0DA56162-1485-4EE5-A168-411A6F519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0160" y="728799"/>
            <a:ext cx="6400800" cy="542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FF657FA3-4FBA-4DCD-8A63-D8B2CCCA5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190" y="2149813"/>
            <a:ext cx="2247090" cy="4046706"/>
          </a:xfrm>
        </p:spPr>
        <p:txBody>
          <a:bodyPr>
            <a:normAutofit/>
          </a:bodyPr>
          <a:lstStyle/>
          <a:p>
            <a:r>
              <a:rPr lang="en-US" sz="1400" dirty="0">
                <a:solidFill>
                  <a:srgbClr val="FFFFFF"/>
                </a:solidFill>
              </a:rPr>
              <a:t>FRUITS &amp; VEGETABLES</a:t>
            </a:r>
          </a:p>
        </p:txBody>
      </p:sp>
    </p:spTree>
    <p:extLst>
      <p:ext uri="{BB962C8B-B14F-4D97-AF65-F5344CB8AC3E}">
        <p14:creationId xmlns:p14="http://schemas.microsoft.com/office/powerpoint/2010/main" val="124069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F487D2-9AAF-478A-935F-3E961293D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1718225"/>
          </a:xfrm>
        </p:spPr>
        <p:txBody>
          <a:bodyPr>
            <a:normAutofit/>
          </a:bodyPr>
          <a:lstStyle/>
          <a:p>
            <a:r>
              <a:rPr lang="es-CL" dirty="0" err="1"/>
              <a:t>Three</a:t>
            </a:r>
            <a:r>
              <a:rPr lang="es-CL" dirty="0"/>
              <a:t> </a:t>
            </a:r>
            <a:r>
              <a:rPr lang="es-CL" dirty="0" err="1"/>
              <a:t>meals</a:t>
            </a:r>
            <a:endParaRPr lang="es-CL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3047B46-4F2F-4746-8B82-B30EAAAE0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63443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54E8A8E-D194-4D55-92A3-6B0799722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024" y="253548"/>
            <a:ext cx="5851795" cy="6384816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pic>
        <p:nvPicPr>
          <p:cNvPr id="2050" name="Picture 2" descr="Cute dibujos animados de comida de desayuno kawaii | Vector Premium">
            <a:extLst>
              <a:ext uri="{FF2B5EF4-FFF2-40B4-BE49-F238E27FC236}">
                <a16:creationId xmlns:a16="http://schemas.microsoft.com/office/drawing/2014/main" id="{59D71585-B89E-495C-A3ED-CAD0B968BD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2" r="4577" b="-2"/>
          <a:stretch/>
        </p:blipFill>
        <p:spPr bwMode="auto">
          <a:xfrm>
            <a:off x="407432" y="419292"/>
            <a:ext cx="5522976" cy="605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C9D845-27EA-4370-B054-1D8EA8424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137" y="2538919"/>
            <a:ext cx="4602152" cy="3596880"/>
          </a:xfrm>
        </p:spPr>
        <p:txBody>
          <a:bodyPr>
            <a:normAutofit/>
          </a:bodyPr>
          <a:lstStyle/>
          <a:p>
            <a:r>
              <a:rPr lang="es-CL" dirty="0" err="1"/>
              <a:t>Breakfast</a:t>
            </a:r>
            <a:r>
              <a:rPr lang="es-CL" dirty="0"/>
              <a:t> –DESAYUNO</a:t>
            </a:r>
          </a:p>
          <a:p>
            <a:r>
              <a:rPr lang="es-CL" dirty="0"/>
              <a:t>EGGS</a:t>
            </a:r>
          </a:p>
          <a:p>
            <a:r>
              <a:rPr lang="es-CL" dirty="0"/>
              <a:t>FRUITS</a:t>
            </a:r>
          </a:p>
          <a:p>
            <a:r>
              <a:rPr lang="es-CL" dirty="0"/>
              <a:t>WATER</a:t>
            </a:r>
          </a:p>
          <a:p>
            <a:r>
              <a:rPr lang="es-CL" dirty="0"/>
              <a:t>COFFEE</a:t>
            </a:r>
          </a:p>
          <a:p>
            <a:r>
              <a:rPr lang="es-CL" dirty="0"/>
              <a:t>MILK</a:t>
            </a:r>
          </a:p>
          <a:p>
            <a:r>
              <a:rPr lang="es-CL" dirty="0"/>
              <a:t>JUICE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8217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161B1B-B69F-45DA-8079-698618FDE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1718225"/>
          </a:xfrm>
        </p:spPr>
        <p:txBody>
          <a:bodyPr>
            <a:normAutofit/>
          </a:bodyPr>
          <a:lstStyle/>
          <a:p>
            <a:r>
              <a:rPr lang="es-CL" dirty="0"/>
              <a:t>lunch</a:t>
            </a:r>
          </a:p>
        </p:txBody>
      </p:sp>
      <p:sp>
        <p:nvSpPr>
          <p:cNvPr id="3080" name="Rectangle 72">
            <a:extLst>
              <a:ext uri="{FF2B5EF4-FFF2-40B4-BE49-F238E27FC236}">
                <a16:creationId xmlns:a16="http://schemas.microsoft.com/office/drawing/2014/main" id="{43047B46-4F2F-4746-8B82-B30EAAAE0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63443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74">
            <a:extLst>
              <a:ext uri="{FF2B5EF4-FFF2-40B4-BE49-F238E27FC236}">
                <a16:creationId xmlns:a16="http://schemas.microsoft.com/office/drawing/2014/main" id="{A54E8A8E-D194-4D55-92A3-6B0799722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024" y="253548"/>
            <a:ext cx="5851795" cy="6384816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pic>
        <p:nvPicPr>
          <p:cNvPr id="3074" name="Picture 2" descr="Free Vector | Girl having lunch on table">
            <a:extLst>
              <a:ext uri="{FF2B5EF4-FFF2-40B4-BE49-F238E27FC236}">
                <a16:creationId xmlns:a16="http://schemas.microsoft.com/office/drawing/2014/main" id="{CB2EFB9F-7782-486C-AC83-009323CAAF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" r="6633" b="-2"/>
          <a:stretch/>
        </p:blipFill>
        <p:spPr bwMode="auto">
          <a:xfrm>
            <a:off x="407432" y="419292"/>
            <a:ext cx="5522976" cy="605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2" name="Content Placeholder 3077">
            <a:extLst>
              <a:ext uri="{FF2B5EF4-FFF2-40B4-BE49-F238E27FC236}">
                <a16:creationId xmlns:a16="http://schemas.microsoft.com/office/drawing/2014/main" id="{3040E8A2-5286-46B7-90C6-7AB76BC8E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137" y="2538919"/>
            <a:ext cx="4602152" cy="3596880"/>
          </a:xfrm>
        </p:spPr>
        <p:txBody>
          <a:bodyPr>
            <a:normAutofit/>
          </a:bodyPr>
          <a:lstStyle/>
          <a:p>
            <a:r>
              <a:rPr lang="en-US" dirty="0"/>
              <a:t>ALMUERZO</a:t>
            </a:r>
          </a:p>
          <a:p>
            <a:r>
              <a:rPr lang="en-US" dirty="0"/>
              <a:t>MEAT</a:t>
            </a:r>
          </a:p>
          <a:p>
            <a:r>
              <a:rPr lang="en-US" dirty="0"/>
              <a:t>VEGETABLES</a:t>
            </a:r>
          </a:p>
          <a:p>
            <a:r>
              <a:rPr lang="en-US" dirty="0"/>
              <a:t>RICE</a:t>
            </a:r>
          </a:p>
          <a:p>
            <a:r>
              <a:rPr lang="en-US" dirty="0"/>
              <a:t>FRUITS</a:t>
            </a:r>
          </a:p>
          <a:p>
            <a:r>
              <a:rPr lang="en-US" dirty="0"/>
              <a:t>WATER</a:t>
            </a:r>
          </a:p>
          <a:p>
            <a:r>
              <a:rPr lang="en-US" dirty="0"/>
              <a:t>JUICE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602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70688-4B8A-4AAD-967F-2F7716187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1718225"/>
          </a:xfrm>
        </p:spPr>
        <p:txBody>
          <a:bodyPr>
            <a:normAutofit/>
          </a:bodyPr>
          <a:lstStyle/>
          <a:p>
            <a:r>
              <a:rPr lang="es-CL" dirty="0" err="1"/>
              <a:t>Dinner</a:t>
            </a:r>
            <a:r>
              <a:rPr lang="es-CL" dirty="0"/>
              <a:t>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3047B46-4F2F-4746-8B82-B30EAAAE0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63443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54E8A8E-D194-4D55-92A3-6B0799722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024" y="253548"/>
            <a:ext cx="5851795" cy="6384816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pic>
        <p:nvPicPr>
          <p:cNvPr id="4098" name="Picture 2" descr="Cena Dibujada A Mano De Dibujos Animados De Nochevieja Imagen Descargar_PRF  Gráficos 611495870_PSD Imagen Formato_es.lovepik.com">
            <a:extLst>
              <a:ext uri="{FF2B5EF4-FFF2-40B4-BE49-F238E27FC236}">
                <a16:creationId xmlns:a16="http://schemas.microsoft.com/office/drawing/2014/main" id="{454482D0-9FF8-47FE-845F-CC66BFCE28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7" r="2973" b="-2"/>
          <a:stretch/>
        </p:blipFill>
        <p:spPr bwMode="auto">
          <a:xfrm>
            <a:off x="407432" y="419292"/>
            <a:ext cx="5522976" cy="605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C2E6FCB3-8769-4B9C-9D2C-103F1F6B2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137" y="2538919"/>
            <a:ext cx="4602152" cy="3596880"/>
          </a:xfrm>
        </p:spPr>
        <p:txBody>
          <a:bodyPr>
            <a:normAutofit/>
          </a:bodyPr>
          <a:lstStyle/>
          <a:p>
            <a:r>
              <a:rPr lang="en-US" dirty="0"/>
              <a:t>CENA (ONCE)</a:t>
            </a:r>
          </a:p>
          <a:p>
            <a:r>
              <a:rPr lang="en-US" dirty="0"/>
              <a:t>PIZZA</a:t>
            </a:r>
          </a:p>
          <a:p>
            <a:r>
              <a:rPr lang="en-US" dirty="0"/>
              <a:t>BRAD</a:t>
            </a:r>
          </a:p>
          <a:p>
            <a:r>
              <a:rPr lang="en-US" dirty="0"/>
              <a:t>EGGS</a:t>
            </a:r>
          </a:p>
          <a:p>
            <a:r>
              <a:rPr lang="en-US" dirty="0"/>
              <a:t>MILK</a:t>
            </a:r>
          </a:p>
          <a:p>
            <a:r>
              <a:rPr lang="en-US" dirty="0"/>
              <a:t>WATER</a:t>
            </a:r>
          </a:p>
          <a:p>
            <a:r>
              <a:rPr lang="en-US" dirty="0"/>
              <a:t>JUICE</a:t>
            </a:r>
          </a:p>
          <a:p>
            <a:r>
              <a:rPr lang="en-US" dirty="0"/>
              <a:t>FRUITS</a:t>
            </a:r>
          </a:p>
          <a:p>
            <a:r>
              <a:rPr lang="en-US" dirty="0"/>
              <a:t>VEGETABLES</a:t>
            </a:r>
          </a:p>
        </p:txBody>
      </p:sp>
    </p:spTree>
    <p:extLst>
      <p:ext uri="{BB962C8B-B14F-4D97-AF65-F5344CB8AC3E}">
        <p14:creationId xmlns:p14="http://schemas.microsoft.com/office/powerpoint/2010/main" val="653334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58</Words>
  <Application>Microsoft Office PowerPoint</Application>
  <PresentationFormat>Panorámica</PresentationFormat>
  <Paragraphs>32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Garamond</vt:lpstr>
      <vt:lpstr>Savon</vt:lpstr>
      <vt:lpstr>UNIT3:what we eat</vt:lpstr>
      <vt:lpstr>OBJ </vt:lpstr>
      <vt:lpstr>Food vocabulary</vt:lpstr>
      <vt:lpstr>Three meals</vt:lpstr>
      <vt:lpstr>lunch</vt:lpstr>
      <vt:lpstr>Dinner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UNIT3:what we eat</dc:title>
  <dc:creator>pamela Knuckey</dc:creator>
  <cp:lastModifiedBy>pamela Knuckey</cp:lastModifiedBy>
  <cp:revision>5</cp:revision>
  <dcterms:created xsi:type="dcterms:W3CDTF">2020-09-23T13:13:27Z</dcterms:created>
  <dcterms:modified xsi:type="dcterms:W3CDTF">2020-09-23T13:38:59Z</dcterms:modified>
</cp:coreProperties>
</file>