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45D173-418D-4CA2-88AB-00F54270CC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92F2A6F-056E-49A6-A9E1-5AE672DE21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6E346B-7D4E-41DB-8A49-085DA0A62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913E-0EC2-459F-8CB9-BDB334F34A0B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A26F60-FD3F-43D5-A7AF-EE05DE9FB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FBD60-D1D9-445D-8ECF-47F85325B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8A56-6DE8-4408-AE49-EFCA6B8FE6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6423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248E45-2AA4-414E-B575-A68D68A1E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70DAAA-1B14-4783-AF1D-7585CB2A9B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EF6ECB-0E7E-4565-BC20-1513D3ABB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913E-0EC2-459F-8CB9-BDB334F34A0B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6D61EB-4BF0-414E-9DE9-EF8F995F4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743E23-A9AA-4C54-B4AD-6C1EBD026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8A56-6DE8-4408-AE49-EFCA6B8FE6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1958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191286A-950D-434B-A710-620F4826C2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EB2EAD0-34F4-4B1C-82DF-B225767DAB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5C4C1E-7775-4CFA-99B2-51E262EC3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913E-0EC2-459F-8CB9-BDB334F34A0B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EEE42D-0B44-43B8-B4F1-60189B151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F4B95-FA10-4B4E-8BA4-614967AAE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8A56-6DE8-4408-AE49-EFCA6B8FE6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967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9E85B9-EBA3-476F-9AFB-6A51D0A41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3B839F-8463-4C71-AD44-FC570D303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D23F48-3E6A-4A3A-86E5-13C353CA6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913E-0EC2-459F-8CB9-BDB334F34A0B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50BC4A-955B-4B8B-93E7-5C712C535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41ADC7-E5B4-466B-B659-6EC9FAB42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8A56-6DE8-4408-AE49-EFCA6B8FE6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2518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D8D5E5-A04E-4A36-8839-77D6A2140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DD2D92D-99AF-4B31-B2CE-44FBE952E0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794544-E62F-455E-883F-90867907A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913E-0EC2-459F-8CB9-BDB334F34A0B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8EF21A-BE31-4358-B9A2-88C09A402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547E69-5EB0-4B66-B0D5-29F8019B2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8A56-6DE8-4408-AE49-EFCA6B8FE6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4348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1B2C97-1825-424D-BF17-F163BE0D7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A2941B-D9AA-4DCE-9AA1-369007470A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8E45288-DCC7-4799-B0B8-C828363416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9F3255E-BE3D-4572-A510-E451A696F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913E-0EC2-459F-8CB9-BDB334F34A0B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ECED984-2AED-49B2-8361-7240E737B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0B120CC-C319-4257-8EA1-48BE94B6A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8A56-6DE8-4408-AE49-EFCA6B8FE6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299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EE3627-700F-484E-BC3B-449ED6A5B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98936EE-B435-4016-AEE3-0D3931B5B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F35D35-A95F-4875-AF2B-D14639E0AF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6B95973-E395-47B2-B487-C0C833FA99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06C7F99-9C97-4467-869F-5A22C851DD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5BF8DB9-48BA-447B-AEFB-978EE3FB9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913E-0EC2-459F-8CB9-BDB334F34A0B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9C53CB0-2729-426B-973D-84E0AB448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E318789-E03A-470F-AB07-84FD21634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8A56-6DE8-4408-AE49-EFCA6B8FE6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9827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9B89E5-C4F0-489B-88B8-56F2D8BB6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A5F590A-8F69-49CA-9A22-429C28BC0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913E-0EC2-459F-8CB9-BDB334F34A0B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B14D60C-BCCD-49BE-BC7F-E0A6AE20A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B140FDE-134C-4855-A102-B10258C25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8A56-6DE8-4408-AE49-EFCA6B8FE6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4181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EF33249-DF16-476E-A863-45C3BF37A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913E-0EC2-459F-8CB9-BDB334F34A0B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4B82638-F76C-40F8-9CC4-1B6D4E1E0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D69020A-A577-4ABD-A9FD-9CA7D6B45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8A56-6DE8-4408-AE49-EFCA6B8FE6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2949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E3DA97-D59E-400E-9F18-2EB8BF218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3D3824-FE0E-4337-AFFF-469D1700F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A87F15-2A7D-48B1-89E0-8B447943CE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A2344A2-82C7-43B0-814B-A333856A6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913E-0EC2-459F-8CB9-BDB334F34A0B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0D01C40-9380-4502-B4D3-E68D129ED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30874CC-5E53-4B95-B811-B889F8954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8A56-6DE8-4408-AE49-EFCA6B8FE6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8604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105451-4660-48BF-B783-6BC9EBE95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FF8195C-3101-49CD-96CF-D9B79680F7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79F1126-0BAE-40C8-987E-22D0EB24F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B1C3B8B-DFC1-4553-A1DF-F3253442A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913E-0EC2-459F-8CB9-BDB334F34A0B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AE51AD-DC3A-431D-9EDC-EE30597C2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CA042E1-FEB9-4BF9-A38D-2321399F2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8A56-6DE8-4408-AE49-EFCA6B8FE6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0856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4E1F63E-3BD4-469E-93E8-9FE189740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95BA4F-5047-4B53-808D-56A970E86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8CD910-ABF7-4B13-A940-AF48EAB6CF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D913E-0EC2-459F-8CB9-BDB334F34A0B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CC4AE2-E799-4DAE-BC35-8EDF06F97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93CA15-C25A-418D-955C-CE765EE60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78A56-6DE8-4408-AE49-EFCA6B8FE6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1139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wordreferenc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001AFEA-2442-4A9F-BA37-8C469F306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90365EC-08B1-41D2-8C57-FCDCE89242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0908" y="637046"/>
            <a:ext cx="5174207" cy="2971473"/>
          </a:xfrm>
        </p:spPr>
        <p:txBody>
          <a:bodyPr>
            <a:normAutofit/>
          </a:bodyPr>
          <a:lstStyle/>
          <a:p>
            <a:pPr algn="l"/>
            <a:r>
              <a:rPr lang="es-CL">
                <a:solidFill>
                  <a:srgbClr val="FFFFFF"/>
                </a:solidFill>
              </a:rPr>
              <a:t>UNIT2: THE PLACE WHERE I LIVE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53F908-D205-47F6-8588-1B5091094C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0908" y="3700594"/>
            <a:ext cx="5174207" cy="1963486"/>
          </a:xfrm>
        </p:spPr>
        <p:txBody>
          <a:bodyPr>
            <a:normAutofit/>
          </a:bodyPr>
          <a:lstStyle/>
          <a:p>
            <a:pPr algn="l"/>
            <a:r>
              <a:rPr lang="es-CL" dirty="0">
                <a:solidFill>
                  <a:srgbClr val="FFFFFF"/>
                </a:solidFill>
              </a:rPr>
              <a:t>Grade: 5 </a:t>
            </a:r>
            <a:r>
              <a:rPr lang="es-CL" dirty="0" err="1">
                <a:solidFill>
                  <a:srgbClr val="FFFFFF"/>
                </a:solidFill>
              </a:rPr>
              <a:t>th</a:t>
            </a:r>
            <a:endParaRPr lang="es-CL" dirty="0">
              <a:solidFill>
                <a:srgbClr val="FFFFFF"/>
              </a:solidFill>
            </a:endParaRPr>
          </a:p>
          <a:p>
            <a:pPr algn="l"/>
            <a:r>
              <a:rPr lang="es-CL" dirty="0">
                <a:solidFill>
                  <a:srgbClr val="FFFFFF"/>
                </a:solidFill>
              </a:rPr>
              <a:t>Miss Pamela Knuckey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872052">
            <a:off x="6113252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51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196700E2-2D21-496F-AC8F-348D341A08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34" b="34760"/>
          <a:stretch/>
        </p:blipFill>
        <p:spPr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B4E26DB-4EC5-46AB-B644-22DBC3237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3982" y="3752850"/>
            <a:ext cx="7485413" cy="2452687"/>
          </a:xfrm>
        </p:spPr>
        <p:txBody>
          <a:bodyPr anchor="ctr">
            <a:normAutofit/>
          </a:bodyPr>
          <a:lstStyle/>
          <a:p>
            <a:r>
              <a:rPr lang="es-ES" sz="1800" dirty="0"/>
              <a:t>O.A: Pronunciar y practicar los sonidos de los distintos lugares de la ciudad</a:t>
            </a:r>
            <a:endParaRPr lang="es-CL" sz="1800" dirty="0"/>
          </a:p>
        </p:txBody>
      </p:sp>
    </p:spTree>
    <p:extLst>
      <p:ext uri="{BB962C8B-B14F-4D97-AF65-F5344CB8AC3E}">
        <p14:creationId xmlns:p14="http://schemas.microsoft.com/office/powerpoint/2010/main" val="4246854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7" name="Rectangle 136">
            <a:extLst>
              <a:ext uri="{FF2B5EF4-FFF2-40B4-BE49-F238E27FC236}">
                <a16:creationId xmlns:a16="http://schemas.microsoft.com/office/drawing/2014/main" id="{D0394FE2-BDDA-4ECE-B320-81AE19E90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9" name="Rectangle 138">
            <a:extLst>
              <a:ext uri="{FF2B5EF4-FFF2-40B4-BE49-F238E27FC236}">
                <a16:creationId xmlns:a16="http://schemas.microsoft.com/office/drawing/2014/main" id="{0625AAC5-802A-4197-8804-2B78FF65C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03615" y="221673"/>
            <a:ext cx="8384770" cy="1332634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EFD6190-9713-41D7-8AFF-5721C86C0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3120" y="310896"/>
            <a:ext cx="7982712" cy="8686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/>
              <a:t>La habilidad de hablar  </a:t>
            </a:r>
            <a:endParaRPr lang="en-US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1" name="Rectangle: Rounded Corners 140">
            <a:extLst>
              <a:ext uri="{FF2B5EF4-FFF2-40B4-BE49-F238E27FC236}">
                <a16:creationId xmlns:a16="http://schemas.microsoft.com/office/drawing/2014/main" id="{A1B139DD-0E8D-42FA-9171-C5F001754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3110" y="1211407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"/>
            </a:endParaRPr>
          </a:p>
        </p:txBody>
      </p:sp>
      <p:pic>
        <p:nvPicPr>
          <p:cNvPr id="1026" name="Picture 2" descr="Ver las imágenes de origen">
            <a:extLst>
              <a:ext uri="{FF2B5EF4-FFF2-40B4-BE49-F238E27FC236}">
                <a16:creationId xmlns:a16="http://schemas.microsoft.com/office/drawing/2014/main" id="{BEE10E15-055C-4565-BB9C-55EE363076F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12593"/>
          <a:stretch/>
        </p:blipFill>
        <p:spPr bwMode="auto">
          <a:xfrm>
            <a:off x="516636" y="2335969"/>
            <a:ext cx="5577840" cy="4083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er las imágenes de origen">
            <a:extLst>
              <a:ext uri="{FF2B5EF4-FFF2-40B4-BE49-F238E27FC236}">
                <a16:creationId xmlns:a16="http://schemas.microsoft.com/office/drawing/2014/main" id="{65010968-5563-4F03-A501-7B120C31F4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2316"/>
          <a:stretch/>
        </p:blipFill>
        <p:spPr bwMode="auto">
          <a:xfrm>
            <a:off x="6305915" y="1991402"/>
            <a:ext cx="5577840" cy="4086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er las imágenes de origen">
            <a:extLst>
              <a:ext uri="{FF2B5EF4-FFF2-40B4-BE49-F238E27FC236}">
                <a16:creationId xmlns:a16="http://schemas.microsoft.com/office/drawing/2014/main" id="{E216D67B-04F3-4590-ACD3-3AE9207557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1940" y="480322"/>
            <a:ext cx="1677009" cy="1351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7716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7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Freeform: Shape 96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3074" name="Picture 2" descr="Ver las imágenes de origen">
            <a:extLst>
              <a:ext uri="{FF2B5EF4-FFF2-40B4-BE49-F238E27FC236}">
                <a16:creationId xmlns:a16="http://schemas.microsoft.com/office/drawing/2014/main" id="{0AF0F4E2-EA78-4BE5-AE0B-8FE9CA89AA4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16" r="5822" b="1"/>
          <a:stretch/>
        </p:blipFill>
        <p:spPr bwMode="auto">
          <a:xfrm>
            <a:off x="921910" y="465243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BB38180E-D664-4613-A9B8-136DCDD1E92E}"/>
              </a:ext>
            </a:extLst>
          </p:cNvPr>
          <p:cNvSpPr txBox="1"/>
          <p:nvPr/>
        </p:nvSpPr>
        <p:spPr>
          <a:xfrm>
            <a:off x="8547652" y="768626"/>
            <a:ext cx="346612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800">
                <a:latin typeface="AngsanaUPC" panose="02020603050405020304" pitchFamily="18" charset="-34"/>
                <a:cs typeface="AngsanaUPC" panose="02020603050405020304" pitchFamily="18" charset="-34"/>
              </a:rPr>
              <a:t>1- Practicar lo que hablaré</a:t>
            </a:r>
          </a:p>
          <a:p>
            <a:pPr algn="ctr"/>
            <a:r>
              <a:rPr lang="es-CL" sz="2800">
                <a:latin typeface="AngsanaUPC" panose="02020603050405020304" pitchFamily="18" charset="-34"/>
                <a:cs typeface="AngsanaUPC" panose="02020603050405020304" pitchFamily="18" charset="-34"/>
              </a:rPr>
              <a:t>2- Conocer el vocabulario del que hablaré </a:t>
            </a:r>
          </a:p>
          <a:p>
            <a:pPr algn="ctr"/>
            <a:r>
              <a:rPr lang="es-CL" sz="2800">
                <a:latin typeface="AngsanaUPC" panose="02020603050405020304" pitchFamily="18" charset="-34"/>
                <a:cs typeface="AngsanaUPC" panose="02020603050405020304" pitchFamily="18" charset="-34"/>
              </a:rPr>
              <a:t>3- Practicar mi fluidez</a:t>
            </a:r>
          </a:p>
          <a:p>
            <a:pPr algn="ctr"/>
            <a:r>
              <a:rPr lang="es-CL" sz="2800">
                <a:latin typeface="AngsanaUPC" panose="02020603050405020304" pitchFamily="18" charset="-34"/>
                <a:cs typeface="AngsanaUPC" panose="02020603050405020304" pitchFamily="18" charset="-34"/>
              </a:rPr>
              <a:t>4- Practicar la gramática </a:t>
            </a:r>
          </a:p>
          <a:p>
            <a:pPr algn="ctr"/>
            <a:r>
              <a:rPr lang="es-CL" sz="2800">
                <a:latin typeface="AngsanaUPC" panose="02020603050405020304" pitchFamily="18" charset="-34"/>
                <a:cs typeface="AngsanaUPC" panose="02020603050405020304" pitchFamily="18" charset="-34"/>
              </a:rPr>
              <a:t>5- Buscar los sonidos y pronunciación correcta si no conozco una palabra en algún traductor con apoyo auditivo. </a:t>
            </a:r>
          </a:p>
          <a:p>
            <a:pPr algn="ctr"/>
            <a:r>
              <a:rPr lang="es-CL" sz="2800">
                <a:latin typeface="AngsanaUPC" panose="02020603050405020304" pitchFamily="18" charset="-34"/>
                <a:cs typeface="AngsanaUPC" panose="02020603050405020304" pitchFamily="18" charset="-34"/>
              </a:rPr>
              <a:t>6- sentirme segura o seguro de mis capacidades como hablante.</a:t>
            </a:r>
            <a:endParaRPr lang="es-CL" sz="28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75585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F88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895600" y="5768204"/>
            <a:ext cx="6400800" cy="0"/>
          </a:xfrm>
          <a:prstGeom prst="line">
            <a:avLst/>
          </a:prstGeom>
          <a:ln>
            <a:solidFill>
              <a:srgbClr val="9F88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>
            <a:extLst>
              <a:ext uri="{FF2B5EF4-FFF2-40B4-BE49-F238E27FC236}">
                <a16:creationId xmlns:a16="http://schemas.microsoft.com/office/drawing/2014/main" id="{85779736-C20E-4818-A6EF-E4D9538E1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980" y="4277356"/>
            <a:ext cx="9966960" cy="15603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900">
                <a:solidFill>
                  <a:srgbClr val="9F8867"/>
                </a:solidFill>
              </a:rPr>
              <a:t>Recursos para trabajar mi habilidad : speaking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C277A8-C7D7-4C93-B435-D9D29F289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9530" y="5799489"/>
            <a:ext cx="8767860" cy="44082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000">
                <a:solidFill>
                  <a:srgbClr val="9F8867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www.wordreference.com</a:t>
            </a:r>
            <a:r>
              <a:rPr lang="en-US" sz="2000">
                <a:solidFill>
                  <a:srgbClr val="9F8867"/>
                </a:solidFill>
              </a:rPr>
              <a:t>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DCC0F1E-ABD3-4EA3-95B2-25762369316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462" r="2" b="5010"/>
          <a:stretch/>
        </p:blipFill>
        <p:spPr>
          <a:xfrm>
            <a:off x="243840" y="256540"/>
            <a:ext cx="11704320" cy="3764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2174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Panorámica</PresentationFormat>
  <Paragraphs>13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AngsanaUPC</vt:lpstr>
      <vt:lpstr>Arial</vt:lpstr>
      <vt:lpstr>Avenir Next LT Pro</vt:lpstr>
      <vt:lpstr>Calibri</vt:lpstr>
      <vt:lpstr>Calibri Light</vt:lpstr>
      <vt:lpstr>Rockwell</vt:lpstr>
      <vt:lpstr>Tema de Office</vt:lpstr>
      <vt:lpstr>UNIT2: THE PLACE WHERE I LIVE</vt:lpstr>
      <vt:lpstr>Presentación de PowerPoint</vt:lpstr>
      <vt:lpstr>La habilidad de hablar  </vt:lpstr>
      <vt:lpstr>Presentación de PowerPoint</vt:lpstr>
      <vt:lpstr>Recursos para trabajar mi habilidad : speaking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UNIT2: THE PLACE WHERE I LIVE</dc:title>
  <dc:creator>pamela Knuckey</dc:creator>
  <cp:lastModifiedBy>pamela Knuckey</cp:lastModifiedBy>
  <cp:revision>1</cp:revision>
  <dcterms:created xsi:type="dcterms:W3CDTF">2020-09-02T03:05:37Z</dcterms:created>
  <dcterms:modified xsi:type="dcterms:W3CDTF">2020-09-02T03:06:52Z</dcterms:modified>
</cp:coreProperties>
</file>