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6CBD15-0F12-45CF-82B2-7288A0F5400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27A0A90-B8C9-4A28-B6D3-C22493076423}">
      <dgm:prSet/>
      <dgm:spPr/>
      <dgm:t>
        <a:bodyPr/>
        <a:lstStyle/>
        <a:p>
          <a:r>
            <a:rPr lang="es-CL"/>
            <a:t>What is a preposition of place?</a:t>
          </a:r>
          <a:endParaRPr lang="en-US"/>
        </a:p>
      </dgm:t>
    </dgm:pt>
    <dgm:pt modelId="{304A93C7-A9FC-443E-A1D3-0E96AA598B90}" type="parTrans" cxnId="{B3B0366F-D5FC-45E2-9621-DBE62A5589AA}">
      <dgm:prSet/>
      <dgm:spPr/>
      <dgm:t>
        <a:bodyPr/>
        <a:lstStyle/>
        <a:p>
          <a:endParaRPr lang="en-US"/>
        </a:p>
      </dgm:t>
    </dgm:pt>
    <dgm:pt modelId="{03726182-7370-4125-8C19-ADAB1339257A}" type="sibTrans" cxnId="{B3B0366F-D5FC-45E2-9621-DBE62A5589AA}">
      <dgm:prSet/>
      <dgm:spPr/>
      <dgm:t>
        <a:bodyPr/>
        <a:lstStyle/>
        <a:p>
          <a:endParaRPr lang="en-US"/>
        </a:p>
      </dgm:t>
    </dgm:pt>
    <dgm:pt modelId="{005DE751-6D98-4698-ADCB-90A4139AD383}">
      <dgm:prSet/>
      <dgm:spPr/>
      <dgm:t>
        <a:bodyPr/>
        <a:lstStyle/>
        <a:p>
          <a:r>
            <a:rPr lang="es-CL"/>
            <a:t>Can you name at least 5?</a:t>
          </a:r>
          <a:endParaRPr lang="en-US"/>
        </a:p>
      </dgm:t>
    </dgm:pt>
    <dgm:pt modelId="{5AD45146-CC7C-4111-B1DB-86E3590AE244}" type="parTrans" cxnId="{D826D267-3974-4409-9802-DEAB5A3D401F}">
      <dgm:prSet/>
      <dgm:spPr/>
      <dgm:t>
        <a:bodyPr/>
        <a:lstStyle/>
        <a:p>
          <a:endParaRPr lang="en-US"/>
        </a:p>
      </dgm:t>
    </dgm:pt>
    <dgm:pt modelId="{E7688009-BC07-4082-81D7-4F30FF5AA608}" type="sibTrans" cxnId="{D826D267-3974-4409-9802-DEAB5A3D401F}">
      <dgm:prSet/>
      <dgm:spPr/>
      <dgm:t>
        <a:bodyPr/>
        <a:lstStyle/>
        <a:p>
          <a:endParaRPr lang="en-US"/>
        </a:p>
      </dgm:t>
    </dgm:pt>
    <dgm:pt modelId="{043D918C-D7A8-487E-97B6-2E590426E063}" type="pres">
      <dgm:prSet presAssocID="{3C6CBD15-0F12-45CF-82B2-7288A0F5400A}" presName="root" presStyleCnt="0">
        <dgm:presLayoutVars>
          <dgm:dir/>
          <dgm:resizeHandles val="exact"/>
        </dgm:presLayoutVars>
      </dgm:prSet>
      <dgm:spPr/>
    </dgm:pt>
    <dgm:pt modelId="{9A59B6A8-EF61-443F-B853-DEFEAF678040}" type="pres">
      <dgm:prSet presAssocID="{327A0A90-B8C9-4A28-B6D3-C22493076423}" presName="compNode" presStyleCnt="0"/>
      <dgm:spPr/>
    </dgm:pt>
    <dgm:pt modelId="{7005697B-7E3F-4657-8BC5-589355CD2FF3}" type="pres">
      <dgm:prSet presAssocID="{327A0A90-B8C9-4A28-B6D3-C22493076423}" presName="bgRect" presStyleLbl="bgShp" presStyleIdx="0" presStyleCnt="2"/>
      <dgm:spPr/>
    </dgm:pt>
    <dgm:pt modelId="{7B1FFFAB-5584-4684-8ADA-C15D99D6F456}" type="pres">
      <dgm:prSet presAssocID="{327A0A90-B8C9-4A28-B6D3-C2249307642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gar"/>
        </a:ext>
      </dgm:extLst>
    </dgm:pt>
    <dgm:pt modelId="{CDE3A3A0-A46A-463B-BBA6-ED81929F889D}" type="pres">
      <dgm:prSet presAssocID="{327A0A90-B8C9-4A28-B6D3-C22493076423}" presName="spaceRect" presStyleCnt="0"/>
      <dgm:spPr/>
    </dgm:pt>
    <dgm:pt modelId="{C8E136F8-10CE-48C4-B353-CF4117C69015}" type="pres">
      <dgm:prSet presAssocID="{327A0A90-B8C9-4A28-B6D3-C22493076423}" presName="parTx" presStyleLbl="revTx" presStyleIdx="0" presStyleCnt="2">
        <dgm:presLayoutVars>
          <dgm:chMax val="0"/>
          <dgm:chPref val="0"/>
        </dgm:presLayoutVars>
      </dgm:prSet>
      <dgm:spPr/>
    </dgm:pt>
    <dgm:pt modelId="{D03EEFA0-8A9F-461A-9E79-2E229358E58B}" type="pres">
      <dgm:prSet presAssocID="{03726182-7370-4125-8C19-ADAB1339257A}" presName="sibTrans" presStyleCnt="0"/>
      <dgm:spPr/>
    </dgm:pt>
    <dgm:pt modelId="{D1D18779-1E96-449B-BA86-25301A8C49A9}" type="pres">
      <dgm:prSet presAssocID="{005DE751-6D98-4698-ADCB-90A4139AD383}" presName="compNode" presStyleCnt="0"/>
      <dgm:spPr/>
    </dgm:pt>
    <dgm:pt modelId="{0345A101-F64F-48C1-B49F-1D2141D87624}" type="pres">
      <dgm:prSet presAssocID="{005DE751-6D98-4698-ADCB-90A4139AD383}" presName="bgRect" presStyleLbl="bgShp" presStyleIdx="1" presStyleCnt="2"/>
      <dgm:spPr/>
    </dgm:pt>
    <dgm:pt modelId="{343F1824-99AD-448F-A741-FAB7CF12BE86}" type="pres">
      <dgm:prSet presAssocID="{005DE751-6D98-4698-ADCB-90A4139AD38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ápiz"/>
        </a:ext>
      </dgm:extLst>
    </dgm:pt>
    <dgm:pt modelId="{9BCE9F97-30EF-4DA4-A31B-7334E9C8CBCF}" type="pres">
      <dgm:prSet presAssocID="{005DE751-6D98-4698-ADCB-90A4139AD383}" presName="spaceRect" presStyleCnt="0"/>
      <dgm:spPr/>
    </dgm:pt>
    <dgm:pt modelId="{AF69CE95-89A5-4208-802E-33D933CA71F2}" type="pres">
      <dgm:prSet presAssocID="{005DE751-6D98-4698-ADCB-90A4139AD38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DA4C61A-60D8-4A98-9C18-515DCD80F570}" type="presOf" srcId="{3C6CBD15-0F12-45CF-82B2-7288A0F5400A}" destId="{043D918C-D7A8-487E-97B6-2E590426E063}" srcOrd="0" destOrd="0" presId="urn:microsoft.com/office/officeart/2018/2/layout/IconVerticalSolidList"/>
    <dgm:cxn modelId="{D826D267-3974-4409-9802-DEAB5A3D401F}" srcId="{3C6CBD15-0F12-45CF-82B2-7288A0F5400A}" destId="{005DE751-6D98-4698-ADCB-90A4139AD383}" srcOrd="1" destOrd="0" parTransId="{5AD45146-CC7C-4111-B1DB-86E3590AE244}" sibTransId="{E7688009-BC07-4082-81D7-4F30FF5AA608}"/>
    <dgm:cxn modelId="{2DA72B69-61FA-4919-8B72-362B7789BD2E}" type="presOf" srcId="{327A0A90-B8C9-4A28-B6D3-C22493076423}" destId="{C8E136F8-10CE-48C4-B353-CF4117C69015}" srcOrd="0" destOrd="0" presId="urn:microsoft.com/office/officeart/2018/2/layout/IconVerticalSolidList"/>
    <dgm:cxn modelId="{B3B0366F-D5FC-45E2-9621-DBE62A5589AA}" srcId="{3C6CBD15-0F12-45CF-82B2-7288A0F5400A}" destId="{327A0A90-B8C9-4A28-B6D3-C22493076423}" srcOrd="0" destOrd="0" parTransId="{304A93C7-A9FC-443E-A1D3-0E96AA598B90}" sibTransId="{03726182-7370-4125-8C19-ADAB1339257A}"/>
    <dgm:cxn modelId="{142B3F72-34F1-4E5E-BC77-EFC6B21143DD}" type="presOf" srcId="{005DE751-6D98-4698-ADCB-90A4139AD383}" destId="{AF69CE95-89A5-4208-802E-33D933CA71F2}" srcOrd="0" destOrd="0" presId="urn:microsoft.com/office/officeart/2018/2/layout/IconVerticalSolidList"/>
    <dgm:cxn modelId="{EF43E139-FCEF-47FF-816C-B2293B9D112F}" type="presParOf" srcId="{043D918C-D7A8-487E-97B6-2E590426E063}" destId="{9A59B6A8-EF61-443F-B853-DEFEAF678040}" srcOrd="0" destOrd="0" presId="urn:microsoft.com/office/officeart/2018/2/layout/IconVerticalSolidList"/>
    <dgm:cxn modelId="{90C2BC74-C8D2-46D3-A10C-62617585BC9D}" type="presParOf" srcId="{9A59B6A8-EF61-443F-B853-DEFEAF678040}" destId="{7005697B-7E3F-4657-8BC5-589355CD2FF3}" srcOrd="0" destOrd="0" presId="urn:microsoft.com/office/officeart/2018/2/layout/IconVerticalSolidList"/>
    <dgm:cxn modelId="{48F6B1A3-BB99-4FC2-88F9-DCBF14B33B80}" type="presParOf" srcId="{9A59B6A8-EF61-443F-B853-DEFEAF678040}" destId="{7B1FFFAB-5584-4684-8ADA-C15D99D6F456}" srcOrd="1" destOrd="0" presId="urn:microsoft.com/office/officeart/2018/2/layout/IconVerticalSolidList"/>
    <dgm:cxn modelId="{A3D35831-B9CC-41CB-8B77-FECD4794B91B}" type="presParOf" srcId="{9A59B6A8-EF61-443F-B853-DEFEAF678040}" destId="{CDE3A3A0-A46A-463B-BBA6-ED81929F889D}" srcOrd="2" destOrd="0" presId="urn:microsoft.com/office/officeart/2018/2/layout/IconVerticalSolidList"/>
    <dgm:cxn modelId="{1FFA0AB0-9938-4962-A1F0-EE814CDFADE4}" type="presParOf" srcId="{9A59B6A8-EF61-443F-B853-DEFEAF678040}" destId="{C8E136F8-10CE-48C4-B353-CF4117C69015}" srcOrd="3" destOrd="0" presId="urn:microsoft.com/office/officeart/2018/2/layout/IconVerticalSolidList"/>
    <dgm:cxn modelId="{3833368A-1B57-4D25-8A62-ED4B2DE96F49}" type="presParOf" srcId="{043D918C-D7A8-487E-97B6-2E590426E063}" destId="{D03EEFA0-8A9F-461A-9E79-2E229358E58B}" srcOrd="1" destOrd="0" presId="urn:microsoft.com/office/officeart/2018/2/layout/IconVerticalSolidList"/>
    <dgm:cxn modelId="{59117E07-AA0B-4A56-892E-C1C0E8B964F1}" type="presParOf" srcId="{043D918C-D7A8-487E-97B6-2E590426E063}" destId="{D1D18779-1E96-449B-BA86-25301A8C49A9}" srcOrd="2" destOrd="0" presId="urn:microsoft.com/office/officeart/2018/2/layout/IconVerticalSolidList"/>
    <dgm:cxn modelId="{8EF5E496-33A0-4A13-B23A-21B170A4C652}" type="presParOf" srcId="{D1D18779-1E96-449B-BA86-25301A8C49A9}" destId="{0345A101-F64F-48C1-B49F-1D2141D87624}" srcOrd="0" destOrd="0" presId="urn:microsoft.com/office/officeart/2018/2/layout/IconVerticalSolidList"/>
    <dgm:cxn modelId="{ACA94A15-EE20-4831-A1AF-2B3C1FE98BAD}" type="presParOf" srcId="{D1D18779-1E96-449B-BA86-25301A8C49A9}" destId="{343F1824-99AD-448F-A741-FAB7CF12BE86}" srcOrd="1" destOrd="0" presId="urn:microsoft.com/office/officeart/2018/2/layout/IconVerticalSolidList"/>
    <dgm:cxn modelId="{109B9C10-2993-47DA-8086-366AD64630A0}" type="presParOf" srcId="{D1D18779-1E96-449B-BA86-25301A8C49A9}" destId="{9BCE9F97-30EF-4DA4-A31B-7334E9C8CBCF}" srcOrd="2" destOrd="0" presId="urn:microsoft.com/office/officeart/2018/2/layout/IconVerticalSolidList"/>
    <dgm:cxn modelId="{079C0F00-CB6E-4C6A-98D3-3DABC4CA7A21}" type="presParOf" srcId="{D1D18779-1E96-449B-BA86-25301A8C49A9}" destId="{AF69CE95-89A5-4208-802E-33D933CA71F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5697B-7E3F-4657-8BC5-589355CD2FF3}">
      <dsp:nvSpPr>
        <dsp:cNvPr id="0" name=""/>
        <dsp:cNvSpPr/>
      </dsp:nvSpPr>
      <dsp:spPr>
        <a:xfrm>
          <a:off x="0" y="899622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FFFAB-5584-4684-8ADA-C15D99D6F456}">
      <dsp:nvSpPr>
        <dsp:cNvPr id="0" name=""/>
        <dsp:cNvSpPr/>
      </dsp:nvSpPr>
      <dsp:spPr>
        <a:xfrm>
          <a:off x="502404" y="1273312"/>
          <a:ext cx="913463" cy="9134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136F8-10CE-48C4-B353-CF4117C69015}">
      <dsp:nvSpPr>
        <dsp:cNvPr id="0" name=""/>
        <dsp:cNvSpPr/>
      </dsp:nvSpPr>
      <dsp:spPr>
        <a:xfrm>
          <a:off x="1918272" y="899622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What is a preposition of place?</a:t>
          </a:r>
          <a:endParaRPr lang="en-US" sz="2500" kern="1200"/>
        </a:p>
      </dsp:txBody>
      <dsp:txXfrm>
        <a:off x="1918272" y="899622"/>
        <a:ext cx="4982239" cy="1660842"/>
      </dsp:txXfrm>
    </dsp:sp>
    <dsp:sp modelId="{0345A101-F64F-48C1-B49F-1D2141D87624}">
      <dsp:nvSpPr>
        <dsp:cNvPr id="0" name=""/>
        <dsp:cNvSpPr/>
      </dsp:nvSpPr>
      <dsp:spPr>
        <a:xfrm>
          <a:off x="0" y="2975675"/>
          <a:ext cx="6900512" cy="16608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F1824-99AD-448F-A741-FAB7CF12BE86}">
      <dsp:nvSpPr>
        <dsp:cNvPr id="0" name=""/>
        <dsp:cNvSpPr/>
      </dsp:nvSpPr>
      <dsp:spPr>
        <a:xfrm>
          <a:off x="502404" y="3349365"/>
          <a:ext cx="913463" cy="9134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9CE95-89A5-4208-802E-33D933CA71F2}">
      <dsp:nvSpPr>
        <dsp:cNvPr id="0" name=""/>
        <dsp:cNvSpPr/>
      </dsp:nvSpPr>
      <dsp:spPr>
        <a:xfrm>
          <a:off x="1918272" y="2975675"/>
          <a:ext cx="4982239" cy="1660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72" tIns="175772" rIns="175772" bIns="17577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Can you name at least 5?</a:t>
          </a:r>
          <a:endParaRPr lang="en-US" sz="2500" kern="1200"/>
        </a:p>
      </dsp:txBody>
      <dsp:txXfrm>
        <a:off x="1918272" y="2975675"/>
        <a:ext cx="4982239" cy="166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2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3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0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3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1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1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3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3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21" r:id="rId5"/>
    <p:sldLayoutId id="2147483715" r:id="rId6"/>
    <p:sldLayoutId id="2147483716" r:id="rId7"/>
    <p:sldLayoutId id="2147483717" r:id="rId8"/>
    <p:sldLayoutId id="2147483720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2E98D9-E582-4FD8-BB3C-3E71A5A55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CL" sz="8000"/>
              <a:t>Unit2: the place where i live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12AE67-8551-45F3-AC9E-068361D46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r>
              <a:rPr lang="es-CL" dirty="0"/>
              <a:t>Grade : 5th</a:t>
            </a:r>
          </a:p>
          <a:p>
            <a:r>
              <a:rPr lang="es-CL" dirty="0"/>
              <a:t>Miss Pamela Knuckey</a:t>
            </a: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C07B79"/>
          </a:solidFill>
          <a:ln w="38100" cap="rnd">
            <a:solidFill>
              <a:srgbClr val="C07B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A0805DF-A072-4A6E-9C6C-C6242359F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20" r="2372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01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036E00-B1A7-4920-AB5D-66FE3E3D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6000"/>
              <a:t>ABOUT LAST CLASS…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C07B79"/>
          </a:solidFill>
          <a:ln w="34925">
            <a:solidFill>
              <a:srgbClr val="C07B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7684EF7-15DA-4E02-AE87-0DD5DC654A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43200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672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1B5752A-8244-4EE7-8F0F-BB8EE838F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70218"/>
            <a:ext cx="10909640" cy="1065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6000" dirty="0"/>
              <a:t>LET´S INTRODUCE PLACES IN TOWN-obj:</a:t>
            </a:r>
            <a: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Reconocer e identificar lugares de una ciudad </a:t>
            </a:r>
            <a:endParaRPr lang="en-US" sz="6000" dirty="0"/>
          </a:p>
        </p:txBody>
      </p:sp>
      <p:sp>
        <p:nvSpPr>
          <p:cNvPr id="79" name="Rectangle 6">
            <a:extLst>
              <a:ext uri="{FF2B5EF4-FFF2-40B4-BE49-F238E27FC236}">
                <a16:creationId xmlns:a16="http://schemas.microsoft.com/office/drawing/2014/main" id="{147C7031-1E3A-4EF7-A823-89F74BA67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1776977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07B79"/>
          </a:solidFill>
          <a:ln w="38100" cap="rnd">
            <a:solidFill>
              <a:srgbClr val="C07B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ᐈ Iglesias animadas para niños dibujos de stock, vectores iglesia ...">
            <a:extLst>
              <a:ext uri="{FF2B5EF4-FFF2-40B4-BE49-F238E27FC236}">
                <a16:creationId xmlns:a16="http://schemas.microsoft.com/office/drawing/2014/main" id="{8935F0EC-3B07-47F6-9683-A25AFC5E6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066" y="2619784"/>
            <a:ext cx="2927267" cy="408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lice Station Vector Vector Art &amp; Graphics | freevector.com">
            <a:extLst>
              <a:ext uri="{FF2B5EF4-FFF2-40B4-BE49-F238E27FC236}">
                <a16:creationId xmlns:a16="http://schemas.microsoft.com/office/drawing/2014/main" id="{1141987F-AFBA-4EB1-972F-B8177D87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6908" y="3110917"/>
            <a:ext cx="3758184" cy="31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dia Bank Crisis: You could lose a large chunk of your deposits ...">
            <a:extLst>
              <a:ext uri="{FF2B5EF4-FFF2-40B4-BE49-F238E27FC236}">
                <a16:creationId xmlns:a16="http://schemas.microsoft.com/office/drawing/2014/main" id="{F7D36FED-E5AE-4C1E-92BE-86986774D6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1208" y="3253663"/>
            <a:ext cx="3758184" cy="281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7B3BD5D-B598-47CD-AE0E-6D8B6AC1CD2F}"/>
              </a:ext>
            </a:extLst>
          </p:cNvPr>
          <p:cNvSpPr txBox="1"/>
          <p:nvPr/>
        </p:nvSpPr>
        <p:spPr>
          <a:xfrm>
            <a:off x="989752" y="1776977"/>
            <a:ext cx="9786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 err="1"/>
              <a:t>Church</a:t>
            </a:r>
            <a:r>
              <a:rPr lang="es-CL" sz="4400" dirty="0"/>
              <a:t>                            </a:t>
            </a:r>
            <a:r>
              <a:rPr lang="es-CL" sz="4400" dirty="0" err="1"/>
              <a:t>police</a:t>
            </a:r>
            <a:r>
              <a:rPr lang="es-CL" sz="4400" dirty="0"/>
              <a:t> </a:t>
            </a:r>
            <a:r>
              <a:rPr lang="es-CL" sz="4400" dirty="0" err="1"/>
              <a:t>station</a:t>
            </a:r>
            <a:r>
              <a:rPr lang="es-CL" sz="4400" dirty="0"/>
              <a:t>                       </a:t>
            </a:r>
            <a:r>
              <a:rPr lang="es-CL" sz="4400" dirty="0" err="1"/>
              <a:t>bank</a:t>
            </a:r>
            <a:r>
              <a:rPr lang="es-CL" sz="4400" dirty="0"/>
              <a:t>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5560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3" name="Rectangle 142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EE275F-3468-476C-B387-3B16A6BE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70218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Places in town</a:t>
            </a:r>
          </a:p>
        </p:txBody>
      </p:sp>
      <p:sp>
        <p:nvSpPr>
          <p:cNvPr id="145" name="Rectangle 6">
            <a:extLst>
              <a:ext uri="{FF2B5EF4-FFF2-40B4-BE49-F238E27FC236}">
                <a16:creationId xmlns:a16="http://schemas.microsoft.com/office/drawing/2014/main" id="{147C7031-1E3A-4EF7-A823-89F74BA67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1776977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07B79"/>
          </a:solidFill>
          <a:ln w="38100" cap="rnd">
            <a:solidFill>
              <a:srgbClr val="C07B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6" name="Picture 8" descr="46372908-Ilustraci-n-del-edificio-de-la-escuela-de-dibujos ...">
            <a:extLst>
              <a:ext uri="{FF2B5EF4-FFF2-40B4-BE49-F238E27FC236}">
                <a16:creationId xmlns:a16="http://schemas.microsoft.com/office/drawing/2014/main" id="{B0D0532E-4A96-4906-99A4-5119D7022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608" y="3214267"/>
            <a:ext cx="3758184" cy="289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xterior of a library | Premium Vector">
            <a:extLst>
              <a:ext uri="{FF2B5EF4-FFF2-40B4-BE49-F238E27FC236}">
                <a16:creationId xmlns:a16="http://schemas.microsoft.com/office/drawing/2014/main" id="{03BC4885-A8C4-404F-A790-F62140E503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6908" y="3538411"/>
            <a:ext cx="3758184" cy="224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ine edificio cine, caricatura de campus cultura construcción ...">
            <a:extLst>
              <a:ext uri="{FF2B5EF4-FFF2-40B4-BE49-F238E27FC236}">
                <a16:creationId xmlns:a16="http://schemas.microsoft.com/office/drawing/2014/main" id="{6CCE4755-89D8-4BBC-A969-4F5E483D7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1208" y="3618615"/>
            <a:ext cx="3758184" cy="208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DC433E7-FFB5-4515-A942-16BD072809C1}"/>
              </a:ext>
            </a:extLst>
          </p:cNvPr>
          <p:cNvSpPr txBox="1"/>
          <p:nvPr/>
        </p:nvSpPr>
        <p:spPr>
          <a:xfrm>
            <a:off x="292608" y="1776977"/>
            <a:ext cx="112559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 err="1"/>
              <a:t>School</a:t>
            </a:r>
            <a:r>
              <a:rPr lang="es-CL" sz="4400" dirty="0"/>
              <a:t>                                  </a:t>
            </a:r>
            <a:r>
              <a:rPr lang="es-CL" sz="4400" dirty="0" err="1"/>
              <a:t>library</a:t>
            </a:r>
            <a:r>
              <a:rPr lang="es-CL" sz="4400" dirty="0"/>
              <a:t>                                         cinema</a:t>
            </a:r>
          </a:p>
        </p:txBody>
      </p:sp>
    </p:spTree>
    <p:extLst>
      <p:ext uri="{BB962C8B-B14F-4D97-AF65-F5344CB8AC3E}">
        <p14:creationId xmlns:p14="http://schemas.microsoft.com/office/powerpoint/2010/main" val="152017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EF9AD5-02A6-4E3F-A515-C3A6CA6B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70218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Places in town</a:t>
            </a:r>
          </a:p>
        </p:txBody>
      </p:sp>
      <p:sp>
        <p:nvSpPr>
          <p:cNvPr id="79" name="Rectangle 6">
            <a:extLst>
              <a:ext uri="{FF2B5EF4-FFF2-40B4-BE49-F238E27FC236}">
                <a16:creationId xmlns:a16="http://schemas.microsoft.com/office/drawing/2014/main" id="{147C7031-1E3A-4EF7-A823-89F74BA67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1776977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07B79"/>
          </a:solidFill>
          <a:ln w="38100" cap="rnd">
            <a:solidFill>
              <a:srgbClr val="C07B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 descr="Hospital descarga gratuita de png - Hospital de dibujos animados ...">
            <a:extLst>
              <a:ext uri="{FF2B5EF4-FFF2-40B4-BE49-F238E27FC236}">
                <a16:creationId xmlns:a16="http://schemas.microsoft.com/office/drawing/2014/main" id="{65F8DC79-52C5-43D8-90D0-8592F32B8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608" y="2782076"/>
            <a:ext cx="3758184" cy="375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ᐈ Farmacia imágenes de stock, dibujos dibujos animados de ...">
            <a:extLst>
              <a:ext uri="{FF2B5EF4-FFF2-40B4-BE49-F238E27FC236}">
                <a16:creationId xmlns:a16="http://schemas.microsoft.com/office/drawing/2014/main" id="{ED15EF79-F9FD-4DD2-A8A6-67D10BC340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6908" y="3016962"/>
            <a:ext cx="3758184" cy="328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imales del Zoo para niños - Sonidos de Animales para niños ...">
            <a:extLst>
              <a:ext uri="{FF2B5EF4-FFF2-40B4-BE49-F238E27FC236}">
                <a16:creationId xmlns:a16="http://schemas.microsoft.com/office/drawing/2014/main" id="{556F3B1F-FB05-44DD-BD1B-3F17CB260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1208" y="3604179"/>
            <a:ext cx="3758184" cy="211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DD2F27-41F8-442A-93C8-33E00DA4666E}"/>
              </a:ext>
            </a:extLst>
          </p:cNvPr>
          <p:cNvSpPr txBox="1"/>
          <p:nvPr/>
        </p:nvSpPr>
        <p:spPr>
          <a:xfrm>
            <a:off x="436098" y="1804409"/>
            <a:ext cx="11563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/>
              <a:t>Hospital                                 drugstore                                 zoo</a:t>
            </a:r>
          </a:p>
        </p:txBody>
      </p:sp>
    </p:spTree>
    <p:extLst>
      <p:ext uri="{BB962C8B-B14F-4D97-AF65-F5344CB8AC3E}">
        <p14:creationId xmlns:p14="http://schemas.microsoft.com/office/powerpoint/2010/main" val="180374130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_2SEEDS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07B79"/>
      </a:accent1>
      <a:accent2>
        <a:srgbClr val="CB91A8"/>
      </a:accent2>
      <a:accent3>
        <a:srgbClr val="C29D7F"/>
      </a:accent3>
      <a:accent4>
        <a:srgbClr val="6FAF9C"/>
      </a:accent4>
      <a:accent5>
        <a:srgbClr val="78AAB1"/>
      </a:accent5>
      <a:accent6>
        <a:srgbClr val="799AC0"/>
      </a:accent6>
      <a:hlink>
        <a:srgbClr val="568D8F"/>
      </a:hlink>
      <a:folHlink>
        <a:srgbClr val="7F7F7F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62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The Hand</vt:lpstr>
      <vt:lpstr>The Serif Hand Black</vt:lpstr>
      <vt:lpstr>SketchyVTI</vt:lpstr>
      <vt:lpstr>Unit2: the place where i live</vt:lpstr>
      <vt:lpstr>ABOUT LAST CLASS…</vt:lpstr>
      <vt:lpstr>LET´S INTRODUCE PLACES IN TOWN-obj:Reconocer e identificar lugares de una ciudad </vt:lpstr>
      <vt:lpstr>Places in town</vt:lpstr>
      <vt:lpstr>Places in town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the place where i live</dc:title>
  <dc:creator>pamela Knuckey</dc:creator>
  <cp:lastModifiedBy>pamela Knuckey</cp:lastModifiedBy>
  <cp:revision>6</cp:revision>
  <dcterms:created xsi:type="dcterms:W3CDTF">2020-08-17T17:28:39Z</dcterms:created>
  <dcterms:modified xsi:type="dcterms:W3CDTF">2020-08-17T20:25:07Z</dcterms:modified>
</cp:coreProperties>
</file>