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DF651-E886-4CEC-B7F9-64605516953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B21BB2-713A-494A-937B-3631D6370FB0}">
      <dgm:prSet/>
      <dgm:spPr/>
      <dgm:t>
        <a:bodyPr/>
        <a:lstStyle/>
        <a:p>
          <a:r>
            <a:rPr lang="es-CL"/>
            <a:t>In : dentro</a:t>
          </a:r>
          <a:endParaRPr lang="en-US"/>
        </a:p>
      </dgm:t>
    </dgm:pt>
    <dgm:pt modelId="{3CC7B03F-20E5-4210-BC10-65DAAA6DF579}" type="parTrans" cxnId="{1A10548E-F319-49A8-A853-55F39DB9C869}">
      <dgm:prSet/>
      <dgm:spPr/>
      <dgm:t>
        <a:bodyPr/>
        <a:lstStyle/>
        <a:p>
          <a:endParaRPr lang="en-US"/>
        </a:p>
      </dgm:t>
    </dgm:pt>
    <dgm:pt modelId="{BD2EC788-F06F-4135-96B9-52D668691220}" type="sibTrans" cxnId="{1A10548E-F319-49A8-A853-55F39DB9C869}">
      <dgm:prSet/>
      <dgm:spPr/>
      <dgm:t>
        <a:bodyPr/>
        <a:lstStyle/>
        <a:p>
          <a:endParaRPr lang="en-US"/>
        </a:p>
      </dgm:t>
    </dgm:pt>
    <dgm:pt modelId="{A5DBFF3D-FAF7-4DC8-858A-2F5DABFA2B32}">
      <dgm:prSet/>
      <dgm:spPr/>
      <dgm:t>
        <a:bodyPr/>
        <a:lstStyle/>
        <a:p>
          <a:r>
            <a:rPr lang="es-CL"/>
            <a:t>On: sobre</a:t>
          </a:r>
          <a:endParaRPr lang="en-US"/>
        </a:p>
      </dgm:t>
    </dgm:pt>
    <dgm:pt modelId="{69BC6911-40E2-473C-A39D-41780CE622D9}" type="parTrans" cxnId="{143847DF-4785-40D2-801A-F6382499EAEA}">
      <dgm:prSet/>
      <dgm:spPr/>
      <dgm:t>
        <a:bodyPr/>
        <a:lstStyle/>
        <a:p>
          <a:endParaRPr lang="en-US"/>
        </a:p>
      </dgm:t>
    </dgm:pt>
    <dgm:pt modelId="{96D40147-1935-44DD-A879-15112C4F5B36}" type="sibTrans" cxnId="{143847DF-4785-40D2-801A-F6382499EAEA}">
      <dgm:prSet/>
      <dgm:spPr/>
      <dgm:t>
        <a:bodyPr/>
        <a:lstStyle/>
        <a:p>
          <a:endParaRPr lang="en-US"/>
        </a:p>
      </dgm:t>
    </dgm:pt>
    <dgm:pt modelId="{E0162E42-C183-4613-9456-10A164490B62}">
      <dgm:prSet/>
      <dgm:spPr/>
      <dgm:t>
        <a:bodyPr/>
        <a:lstStyle/>
        <a:p>
          <a:r>
            <a:rPr lang="es-CL"/>
            <a:t>Under: debajo</a:t>
          </a:r>
          <a:endParaRPr lang="en-US"/>
        </a:p>
      </dgm:t>
    </dgm:pt>
    <dgm:pt modelId="{4570A135-5BB6-4321-BF0E-0D24FE47CB8A}" type="parTrans" cxnId="{B48B829B-DE41-4F15-A55D-5CBC20B5D700}">
      <dgm:prSet/>
      <dgm:spPr/>
      <dgm:t>
        <a:bodyPr/>
        <a:lstStyle/>
        <a:p>
          <a:endParaRPr lang="en-US"/>
        </a:p>
      </dgm:t>
    </dgm:pt>
    <dgm:pt modelId="{A15F88E5-2281-4DB8-9EA0-31B3D818B939}" type="sibTrans" cxnId="{B48B829B-DE41-4F15-A55D-5CBC20B5D700}">
      <dgm:prSet/>
      <dgm:spPr/>
      <dgm:t>
        <a:bodyPr/>
        <a:lstStyle/>
        <a:p>
          <a:endParaRPr lang="en-US"/>
        </a:p>
      </dgm:t>
    </dgm:pt>
    <dgm:pt modelId="{74C2D513-ADE5-40E4-8BD7-AE30AED52BE1}">
      <dgm:prSet/>
      <dgm:spPr/>
      <dgm:t>
        <a:bodyPr/>
        <a:lstStyle/>
        <a:p>
          <a:r>
            <a:rPr lang="es-CL"/>
            <a:t>Next to: al lado</a:t>
          </a:r>
          <a:endParaRPr lang="en-US"/>
        </a:p>
      </dgm:t>
    </dgm:pt>
    <dgm:pt modelId="{788F41EB-AD5D-45C1-83C2-2F0BF964D458}" type="parTrans" cxnId="{E74FCE44-6155-499F-A4A5-0BD542FFCC16}">
      <dgm:prSet/>
      <dgm:spPr/>
      <dgm:t>
        <a:bodyPr/>
        <a:lstStyle/>
        <a:p>
          <a:endParaRPr lang="en-US"/>
        </a:p>
      </dgm:t>
    </dgm:pt>
    <dgm:pt modelId="{5A9B95B4-9E84-4D09-A13E-19B779CDEA46}" type="sibTrans" cxnId="{E74FCE44-6155-499F-A4A5-0BD542FFCC16}">
      <dgm:prSet/>
      <dgm:spPr/>
      <dgm:t>
        <a:bodyPr/>
        <a:lstStyle/>
        <a:p>
          <a:endParaRPr lang="en-US"/>
        </a:p>
      </dgm:t>
    </dgm:pt>
    <dgm:pt modelId="{A71F5631-F651-46E7-A2A1-46092E47B6F8}">
      <dgm:prSet/>
      <dgm:spPr/>
      <dgm:t>
        <a:bodyPr/>
        <a:lstStyle/>
        <a:p>
          <a:r>
            <a:rPr lang="es-CL"/>
            <a:t>Behind: detrás</a:t>
          </a:r>
          <a:endParaRPr lang="en-US"/>
        </a:p>
      </dgm:t>
    </dgm:pt>
    <dgm:pt modelId="{5E16FEA1-45DE-482A-B8EB-6F96A248446D}" type="parTrans" cxnId="{390D7E15-32C5-4833-9C0D-54C5D9424CB3}">
      <dgm:prSet/>
      <dgm:spPr/>
      <dgm:t>
        <a:bodyPr/>
        <a:lstStyle/>
        <a:p>
          <a:endParaRPr lang="en-US"/>
        </a:p>
      </dgm:t>
    </dgm:pt>
    <dgm:pt modelId="{A627D323-B25E-42A6-B04A-C686AB7E298A}" type="sibTrans" cxnId="{390D7E15-32C5-4833-9C0D-54C5D9424CB3}">
      <dgm:prSet/>
      <dgm:spPr/>
      <dgm:t>
        <a:bodyPr/>
        <a:lstStyle/>
        <a:p>
          <a:endParaRPr lang="en-US"/>
        </a:p>
      </dgm:t>
    </dgm:pt>
    <dgm:pt modelId="{F7045D24-DB43-4874-A44A-9FE0227E1530}">
      <dgm:prSet/>
      <dgm:spPr/>
      <dgm:t>
        <a:bodyPr/>
        <a:lstStyle/>
        <a:p>
          <a:r>
            <a:rPr lang="es-CL"/>
            <a:t>In front of: en frente de </a:t>
          </a:r>
          <a:endParaRPr lang="en-US"/>
        </a:p>
      </dgm:t>
    </dgm:pt>
    <dgm:pt modelId="{C8D83F8B-8CB0-441F-BE23-7DEF536C4CFD}" type="parTrans" cxnId="{3352A4B6-9847-421C-9E58-CB14A7255711}">
      <dgm:prSet/>
      <dgm:spPr/>
      <dgm:t>
        <a:bodyPr/>
        <a:lstStyle/>
        <a:p>
          <a:endParaRPr lang="en-US"/>
        </a:p>
      </dgm:t>
    </dgm:pt>
    <dgm:pt modelId="{513FCCA4-92A4-4B28-862E-413A114FA8BE}" type="sibTrans" cxnId="{3352A4B6-9847-421C-9E58-CB14A7255711}">
      <dgm:prSet/>
      <dgm:spPr/>
      <dgm:t>
        <a:bodyPr/>
        <a:lstStyle/>
        <a:p>
          <a:endParaRPr lang="en-US"/>
        </a:p>
      </dgm:t>
    </dgm:pt>
    <dgm:pt modelId="{E9265957-2DDD-4697-B201-42ED5768E184}">
      <dgm:prSet/>
      <dgm:spPr/>
      <dgm:t>
        <a:bodyPr/>
        <a:lstStyle/>
        <a:p>
          <a:r>
            <a:rPr lang="es-CL"/>
            <a:t>Between: entre (dos cosas)</a:t>
          </a:r>
          <a:endParaRPr lang="en-US"/>
        </a:p>
      </dgm:t>
    </dgm:pt>
    <dgm:pt modelId="{ADF5402D-A1CD-4E64-BED6-E00B9BC98FCF}" type="parTrans" cxnId="{B81A6AA1-73A8-435E-AE34-DF70BE5F6B1C}">
      <dgm:prSet/>
      <dgm:spPr/>
      <dgm:t>
        <a:bodyPr/>
        <a:lstStyle/>
        <a:p>
          <a:endParaRPr lang="en-US"/>
        </a:p>
      </dgm:t>
    </dgm:pt>
    <dgm:pt modelId="{767B8923-8A4B-49D1-9604-4F99DF922D19}" type="sibTrans" cxnId="{B81A6AA1-73A8-435E-AE34-DF70BE5F6B1C}">
      <dgm:prSet/>
      <dgm:spPr/>
      <dgm:t>
        <a:bodyPr/>
        <a:lstStyle/>
        <a:p>
          <a:endParaRPr lang="en-US"/>
        </a:p>
      </dgm:t>
    </dgm:pt>
    <dgm:pt modelId="{2DAC8329-86DD-4C5F-9D2C-2683ED2544D0}" type="pres">
      <dgm:prSet presAssocID="{5CCDF651-E886-4CEC-B7F9-64605516953F}" presName="linear" presStyleCnt="0">
        <dgm:presLayoutVars>
          <dgm:animLvl val="lvl"/>
          <dgm:resizeHandles val="exact"/>
        </dgm:presLayoutVars>
      </dgm:prSet>
      <dgm:spPr/>
    </dgm:pt>
    <dgm:pt modelId="{CE7FC06B-5879-40AD-B809-EE5D6A5E80FA}" type="pres">
      <dgm:prSet presAssocID="{06B21BB2-713A-494A-937B-3631D6370FB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7212C45-8180-40CD-9083-928AD741D636}" type="pres">
      <dgm:prSet presAssocID="{BD2EC788-F06F-4135-96B9-52D668691220}" presName="spacer" presStyleCnt="0"/>
      <dgm:spPr/>
    </dgm:pt>
    <dgm:pt modelId="{1FEA2F6B-0896-467B-9823-B72F15B71897}" type="pres">
      <dgm:prSet presAssocID="{A5DBFF3D-FAF7-4DC8-858A-2F5DABFA2B3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F0E4D70-F9F6-48B3-A47D-A8D510D15798}" type="pres">
      <dgm:prSet presAssocID="{96D40147-1935-44DD-A879-15112C4F5B36}" presName="spacer" presStyleCnt="0"/>
      <dgm:spPr/>
    </dgm:pt>
    <dgm:pt modelId="{E7DC54F5-8201-4E61-9CCD-C772947A6A9E}" type="pres">
      <dgm:prSet presAssocID="{E0162E42-C183-4613-9456-10A164490B6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E4B1331-D795-4078-BB0A-179E19C36396}" type="pres">
      <dgm:prSet presAssocID="{A15F88E5-2281-4DB8-9EA0-31B3D818B939}" presName="spacer" presStyleCnt="0"/>
      <dgm:spPr/>
    </dgm:pt>
    <dgm:pt modelId="{83FB303A-137E-45C9-AAB4-527BDD9456BD}" type="pres">
      <dgm:prSet presAssocID="{74C2D513-ADE5-40E4-8BD7-AE30AED52BE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F07D169-DFBF-4089-88AB-431AC3B81552}" type="pres">
      <dgm:prSet presAssocID="{5A9B95B4-9E84-4D09-A13E-19B779CDEA46}" presName="spacer" presStyleCnt="0"/>
      <dgm:spPr/>
    </dgm:pt>
    <dgm:pt modelId="{8F6F839C-8EA0-4757-82F8-791C79505E97}" type="pres">
      <dgm:prSet presAssocID="{A71F5631-F651-46E7-A2A1-46092E47B6F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7A54CDC-51E1-4380-8EF1-CADE6C9E5AC2}" type="pres">
      <dgm:prSet presAssocID="{A627D323-B25E-42A6-B04A-C686AB7E298A}" presName="spacer" presStyleCnt="0"/>
      <dgm:spPr/>
    </dgm:pt>
    <dgm:pt modelId="{D68955AB-1D47-43E6-BA4A-74974A8129E7}" type="pres">
      <dgm:prSet presAssocID="{F7045D24-DB43-4874-A44A-9FE0227E153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DFB66DE-2C0C-416B-A7F8-009D17739AAD}" type="pres">
      <dgm:prSet presAssocID="{513FCCA4-92A4-4B28-862E-413A114FA8BE}" presName="spacer" presStyleCnt="0"/>
      <dgm:spPr/>
    </dgm:pt>
    <dgm:pt modelId="{E66F70A9-0AED-4852-97F3-63751DE5E2A7}" type="pres">
      <dgm:prSet presAssocID="{E9265957-2DDD-4697-B201-42ED5768E18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CDE1312-5310-4745-A226-FB85E73E0976}" type="presOf" srcId="{E9265957-2DDD-4697-B201-42ED5768E184}" destId="{E66F70A9-0AED-4852-97F3-63751DE5E2A7}" srcOrd="0" destOrd="0" presId="urn:microsoft.com/office/officeart/2005/8/layout/vList2"/>
    <dgm:cxn modelId="{390D7E15-32C5-4833-9C0D-54C5D9424CB3}" srcId="{5CCDF651-E886-4CEC-B7F9-64605516953F}" destId="{A71F5631-F651-46E7-A2A1-46092E47B6F8}" srcOrd="4" destOrd="0" parTransId="{5E16FEA1-45DE-482A-B8EB-6F96A248446D}" sibTransId="{A627D323-B25E-42A6-B04A-C686AB7E298A}"/>
    <dgm:cxn modelId="{D3488C1D-F010-433C-AD19-915F81BE78CA}" type="presOf" srcId="{06B21BB2-713A-494A-937B-3631D6370FB0}" destId="{CE7FC06B-5879-40AD-B809-EE5D6A5E80FA}" srcOrd="0" destOrd="0" presId="urn:microsoft.com/office/officeart/2005/8/layout/vList2"/>
    <dgm:cxn modelId="{31737840-1C02-417C-B732-DCC09A64A9CB}" type="presOf" srcId="{A5DBFF3D-FAF7-4DC8-858A-2F5DABFA2B32}" destId="{1FEA2F6B-0896-467B-9823-B72F15B71897}" srcOrd="0" destOrd="0" presId="urn:microsoft.com/office/officeart/2005/8/layout/vList2"/>
    <dgm:cxn modelId="{E74FCE44-6155-499F-A4A5-0BD542FFCC16}" srcId="{5CCDF651-E886-4CEC-B7F9-64605516953F}" destId="{74C2D513-ADE5-40E4-8BD7-AE30AED52BE1}" srcOrd="3" destOrd="0" parTransId="{788F41EB-AD5D-45C1-83C2-2F0BF964D458}" sibTransId="{5A9B95B4-9E84-4D09-A13E-19B779CDEA46}"/>
    <dgm:cxn modelId="{9B864F57-1B43-48AB-B4E3-40E41973B7C6}" type="presOf" srcId="{74C2D513-ADE5-40E4-8BD7-AE30AED52BE1}" destId="{83FB303A-137E-45C9-AAB4-527BDD9456BD}" srcOrd="0" destOrd="0" presId="urn:microsoft.com/office/officeart/2005/8/layout/vList2"/>
    <dgm:cxn modelId="{1A10548E-F319-49A8-A853-55F39DB9C869}" srcId="{5CCDF651-E886-4CEC-B7F9-64605516953F}" destId="{06B21BB2-713A-494A-937B-3631D6370FB0}" srcOrd="0" destOrd="0" parTransId="{3CC7B03F-20E5-4210-BC10-65DAAA6DF579}" sibTransId="{BD2EC788-F06F-4135-96B9-52D668691220}"/>
    <dgm:cxn modelId="{B48B829B-DE41-4F15-A55D-5CBC20B5D700}" srcId="{5CCDF651-E886-4CEC-B7F9-64605516953F}" destId="{E0162E42-C183-4613-9456-10A164490B62}" srcOrd="2" destOrd="0" parTransId="{4570A135-5BB6-4321-BF0E-0D24FE47CB8A}" sibTransId="{A15F88E5-2281-4DB8-9EA0-31B3D818B939}"/>
    <dgm:cxn modelId="{B81A6AA1-73A8-435E-AE34-DF70BE5F6B1C}" srcId="{5CCDF651-E886-4CEC-B7F9-64605516953F}" destId="{E9265957-2DDD-4697-B201-42ED5768E184}" srcOrd="6" destOrd="0" parTransId="{ADF5402D-A1CD-4E64-BED6-E00B9BC98FCF}" sibTransId="{767B8923-8A4B-49D1-9604-4F99DF922D19}"/>
    <dgm:cxn modelId="{9FDFCBA8-B9C8-4855-A6E3-4FBBE103A595}" type="presOf" srcId="{5CCDF651-E886-4CEC-B7F9-64605516953F}" destId="{2DAC8329-86DD-4C5F-9D2C-2683ED2544D0}" srcOrd="0" destOrd="0" presId="urn:microsoft.com/office/officeart/2005/8/layout/vList2"/>
    <dgm:cxn modelId="{3352A4B6-9847-421C-9E58-CB14A7255711}" srcId="{5CCDF651-E886-4CEC-B7F9-64605516953F}" destId="{F7045D24-DB43-4874-A44A-9FE0227E1530}" srcOrd="5" destOrd="0" parTransId="{C8D83F8B-8CB0-441F-BE23-7DEF536C4CFD}" sibTransId="{513FCCA4-92A4-4B28-862E-413A114FA8BE}"/>
    <dgm:cxn modelId="{0A86D4B9-8D98-4624-9549-BA3909FEEF6A}" type="presOf" srcId="{E0162E42-C183-4613-9456-10A164490B62}" destId="{E7DC54F5-8201-4E61-9CCD-C772947A6A9E}" srcOrd="0" destOrd="0" presId="urn:microsoft.com/office/officeart/2005/8/layout/vList2"/>
    <dgm:cxn modelId="{90A1E3D0-1845-4F96-A4E9-89BA35E6D30D}" type="presOf" srcId="{F7045D24-DB43-4874-A44A-9FE0227E1530}" destId="{D68955AB-1D47-43E6-BA4A-74974A8129E7}" srcOrd="0" destOrd="0" presId="urn:microsoft.com/office/officeart/2005/8/layout/vList2"/>
    <dgm:cxn modelId="{143847DF-4785-40D2-801A-F6382499EAEA}" srcId="{5CCDF651-E886-4CEC-B7F9-64605516953F}" destId="{A5DBFF3D-FAF7-4DC8-858A-2F5DABFA2B32}" srcOrd="1" destOrd="0" parTransId="{69BC6911-40E2-473C-A39D-41780CE622D9}" sibTransId="{96D40147-1935-44DD-A879-15112C4F5B36}"/>
    <dgm:cxn modelId="{105F75F2-7206-4E9B-BE8C-FB596DFA1D68}" type="presOf" srcId="{A71F5631-F651-46E7-A2A1-46092E47B6F8}" destId="{8F6F839C-8EA0-4757-82F8-791C79505E97}" srcOrd="0" destOrd="0" presId="urn:microsoft.com/office/officeart/2005/8/layout/vList2"/>
    <dgm:cxn modelId="{4F43CB43-AB42-42DF-9717-3CE0E8088A83}" type="presParOf" srcId="{2DAC8329-86DD-4C5F-9D2C-2683ED2544D0}" destId="{CE7FC06B-5879-40AD-B809-EE5D6A5E80FA}" srcOrd="0" destOrd="0" presId="urn:microsoft.com/office/officeart/2005/8/layout/vList2"/>
    <dgm:cxn modelId="{FBDCE717-A683-4861-A286-C5C8977818F0}" type="presParOf" srcId="{2DAC8329-86DD-4C5F-9D2C-2683ED2544D0}" destId="{E7212C45-8180-40CD-9083-928AD741D636}" srcOrd="1" destOrd="0" presId="urn:microsoft.com/office/officeart/2005/8/layout/vList2"/>
    <dgm:cxn modelId="{753B5D36-56E6-4CD8-985A-21B92DA64146}" type="presParOf" srcId="{2DAC8329-86DD-4C5F-9D2C-2683ED2544D0}" destId="{1FEA2F6B-0896-467B-9823-B72F15B71897}" srcOrd="2" destOrd="0" presId="urn:microsoft.com/office/officeart/2005/8/layout/vList2"/>
    <dgm:cxn modelId="{E5701E3C-9654-4E10-A82F-C590E35A8F18}" type="presParOf" srcId="{2DAC8329-86DD-4C5F-9D2C-2683ED2544D0}" destId="{9F0E4D70-F9F6-48B3-A47D-A8D510D15798}" srcOrd="3" destOrd="0" presId="urn:microsoft.com/office/officeart/2005/8/layout/vList2"/>
    <dgm:cxn modelId="{9CB19286-15A9-48FC-B4B8-9E4BB45CB1F8}" type="presParOf" srcId="{2DAC8329-86DD-4C5F-9D2C-2683ED2544D0}" destId="{E7DC54F5-8201-4E61-9CCD-C772947A6A9E}" srcOrd="4" destOrd="0" presId="urn:microsoft.com/office/officeart/2005/8/layout/vList2"/>
    <dgm:cxn modelId="{BCADAD73-B576-427C-8337-6E76DBE52C92}" type="presParOf" srcId="{2DAC8329-86DD-4C5F-9D2C-2683ED2544D0}" destId="{1E4B1331-D795-4078-BB0A-179E19C36396}" srcOrd="5" destOrd="0" presId="urn:microsoft.com/office/officeart/2005/8/layout/vList2"/>
    <dgm:cxn modelId="{653B2811-0265-4542-94A3-A65F8DE2A4FB}" type="presParOf" srcId="{2DAC8329-86DD-4C5F-9D2C-2683ED2544D0}" destId="{83FB303A-137E-45C9-AAB4-527BDD9456BD}" srcOrd="6" destOrd="0" presId="urn:microsoft.com/office/officeart/2005/8/layout/vList2"/>
    <dgm:cxn modelId="{C58F3647-AC47-4076-AE1F-C9DA1465D3FB}" type="presParOf" srcId="{2DAC8329-86DD-4C5F-9D2C-2683ED2544D0}" destId="{3F07D169-DFBF-4089-88AB-431AC3B81552}" srcOrd="7" destOrd="0" presId="urn:microsoft.com/office/officeart/2005/8/layout/vList2"/>
    <dgm:cxn modelId="{A2ECB726-8A6B-4F64-95C7-5599A5AD0055}" type="presParOf" srcId="{2DAC8329-86DD-4C5F-9D2C-2683ED2544D0}" destId="{8F6F839C-8EA0-4757-82F8-791C79505E97}" srcOrd="8" destOrd="0" presId="urn:microsoft.com/office/officeart/2005/8/layout/vList2"/>
    <dgm:cxn modelId="{96846912-6A9C-4FAE-8A80-C34D5EE77603}" type="presParOf" srcId="{2DAC8329-86DD-4C5F-9D2C-2683ED2544D0}" destId="{97A54CDC-51E1-4380-8EF1-CADE6C9E5AC2}" srcOrd="9" destOrd="0" presId="urn:microsoft.com/office/officeart/2005/8/layout/vList2"/>
    <dgm:cxn modelId="{C3EDB0F3-88C8-480C-9A52-7656E252CF38}" type="presParOf" srcId="{2DAC8329-86DD-4C5F-9D2C-2683ED2544D0}" destId="{D68955AB-1D47-43E6-BA4A-74974A8129E7}" srcOrd="10" destOrd="0" presId="urn:microsoft.com/office/officeart/2005/8/layout/vList2"/>
    <dgm:cxn modelId="{3B3852CA-741F-4682-ACD2-375DEBA64A1D}" type="presParOf" srcId="{2DAC8329-86DD-4C5F-9D2C-2683ED2544D0}" destId="{3DFB66DE-2C0C-416B-A7F8-009D17739AAD}" srcOrd="11" destOrd="0" presId="urn:microsoft.com/office/officeart/2005/8/layout/vList2"/>
    <dgm:cxn modelId="{5A904E05-CD8C-4077-922E-8CD660993E1C}" type="presParOf" srcId="{2DAC8329-86DD-4C5F-9D2C-2683ED2544D0}" destId="{E66F70A9-0AED-4852-97F3-63751DE5E2A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C06B-5879-40AD-B809-EE5D6A5E80FA}">
      <dsp:nvSpPr>
        <dsp:cNvPr id="0" name=""/>
        <dsp:cNvSpPr/>
      </dsp:nvSpPr>
      <dsp:spPr>
        <a:xfrm>
          <a:off x="0" y="8437"/>
          <a:ext cx="5457824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In : dentro</a:t>
          </a:r>
          <a:endParaRPr lang="en-US" sz="3000" kern="1200"/>
        </a:p>
      </dsp:txBody>
      <dsp:txXfrm>
        <a:off x="35125" y="43562"/>
        <a:ext cx="5387574" cy="649299"/>
      </dsp:txXfrm>
    </dsp:sp>
    <dsp:sp modelId="{1FEA2F6B-0896-467B-9823-B72F15B71897}">
      <dsp:nvSpPr>
        <dsp:cNvPr id="0" name=""/>
        <dsp:cNvSpPr/>
      </dsp:nvSpPr>
      <dsp:spPr>
        <a:xfrm>
          <a:off x="0" y="814387"/>
          <a:ext cx="5457824" cy="719549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On: sobre</a:t>
          </a:r>
          <a:endParaRPr lang="en-US" sz="3000" kern="1200"/>
        </a:p>
      </dsp:txBody>
      <dsp:txXfrm>
        <a:off x="35125" y="849512"/>
        <a:ext cx="5387574" cy="649299"/>
      </dsp:txXfrm>
    </dsp:sp>
    <dsp:sp modelId="{E7DC54F5-8201-4E61-9CCD-C772947A6A9E}">
      <dsp:nvSpPr>
        <dsp:cNvPr id="0" name=""/>
        <dsp:cNvSpPr/>
      </dsp:nvSpPr>
      <dsp:spPr>
        <a:xfrm>
          <a:off x="0" y="1620337"/>
          <a:ext cx="5457824" cy="71954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Under: debajo</a:t>
          </a:r>
          <a:endParaRPr lang="en-US" sz="3000" kern="1200"/>
        </a:p>
      </dsp:txBody>
      <dsp:txXfrm>
        <a:off x="35125" y="1655462"/>
        <a:ext cx="5387574" cy="649299"/>
      </dsp:txXfrm>
    </dsp:sp>
    <dsp:sp modelId="{83FB303A-137E-45C9-AAB4-527BDD9456BD}">
      <dsp:nvSpPr>
        <dsp:cNvPr id="0" name=""/>
        <dsp:cNvSpPr/>
      </dsp:nvSpPr>
      <dsp:spPr>
        <a:xfrm>
          <a:off x="0" y="2426287"/>
          <a:ext cx="5457824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Next to: al lado</a:t>
          </a:r>
          <a:endParaRPr lang="en-US" sz="3000" kern="1200"/>
        </a:p>
      </dsp:txBody>
      <dsp:txXfrm>
        <a:off x="35125" y="2461412"/>
        <a:ext cx="5387574" cy="649299"/>
      </dsp:txXfrm>
    </dsp:sp>
    <dsp:sp modelId="{8F6F839C-8EA0-4757-82F8-791C79505E97}">
      <dsp:nvSpPr>
        <dsp:cNvPr id="0" name=""/>
        <dsp:cNvSpPr/>
      </dsp:nvSpPr>
      <dsp:spPr>
        <a:xfrm>
          <a:off x="0" y="3232237"/>
          <a:ext cx="5457824" cy="71954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Behind: detrás</a:t>
          </a:r>
          <a:endParaRPr lang="en-US" sz="3000" kern="1200"/>
        </a:p>
      </dsp:txBody>
      <dsp:txXfrm>
        <a:off x="35125" y="3267362"/>
        <a:ext cx="5387574" cy="649299"/>
      </dsp:txXfrm>
    </dsp:sp>
    <dsp:sp modelId="{D68955AB-1D47-43E6-BA4A-74974A8129E7}">
      <dsp:nvSpPr>
        <dsp:cNvPr id="0" name=""/>
        <dsp:cNvSpPr/>
      </dsp:nvSpPr>
      <dsp:spPr>
        <a:xfrm>
          <a:off x="0" y="4038187"/>
          <a:ext cx="5457824" cy="719549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In front of: en frente de </a:t>
          </a:r>
          <a:endParaRPr lang="en-US" sz="3000" kern="1200"/>
        </a:p>
      </dsp:txBody>
      <dsp:txXfrm>
        <a:off x="35125" y="4073312"/>
        <a:ext cx="5387574" cy="649299"/>
      </dsp:txXfrm>
    </dsp:sp>
    <dsp:sp modelId="{E66F70A9-0AED-4852-97F3-63751DE5E2A7}">
      <dsp:nvSpPr>
        <dsp:cNvPr id="0" name=""/>
        <dsp:cNvSpPr/>
      </dsp:nvSpPr>
      <dsp:spPr>
        <a:xfrm>
          <a:off x="0" y="4844137"/>
          <a:ext cx="5457824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/>
            <a:t>Between: entre (dos cosas)</a:t>
          </a:r>
          <a:endParaRPr lang="en-US" sz="3000" kern="1200"/>
        </a:p>
      </dsp:txBody>
      <dsp:txXfrm>
        <a:off x="35125" y="4879262"/>
        <a:ext cx="5387574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B432E-F5A9-47CF-8F9B-CB9FF3D5D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F2FFB1-893F-43F3-95C9-6F70E322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43FE6E-0D90-47AA-87BE-81439EE5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4C502-047B-4628-9ECA-53EC7E7F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081DD3-1C02-413B-A00B-F6D2F34D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235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E3C03-AD19-4F0C-A046-FD323A065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62621C-F9DA-4FAC-B1DE-3A1377226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5BA35-D5EE-498F-B2F6-04655762B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2E60B7-B1E7-40FE-8B0E-63795D9D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811762-3419-4AA6-87BC-DB01FBB1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091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7A78BA-EB51-46E2-B015-D71719F31C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CE4AC2-EAEB-425C-A792-ED2EEA8BF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54350D-B49A-44D9-990A-F2BEAB82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05722-774E-4849-90D6-24F0BEA9E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F5F003-8714-4E00-B449-3D3A648B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32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1FC65-8BEB-4BA1-A581-012F8589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4BFE0-0101-45C0-B213-10A87DEA9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7DAAF2-EEE3-4B4E-A2BB-E28BB246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43F87-A2CB-4C65-A545-24D81130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A5EE5-C793-4F12-956A-3E379F1D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817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70F5F-EDA3-440B-BEFD-431BA1B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75D8C8-6D01-4B11-ABBE-51983D5F1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BE294B-C86C-4492-9428-FB5CC91F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58CBA-C54E-49D8-A8B4-6FAA5B03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51795E-C098-444F-9DFB-33CE101C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473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ECEB8-5659-4CD1-BE04-A6AE6148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78EB04-02D3-471F-93A5-C62A95392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765E62-6C61-451C-B1D2-BB0C69BEA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0F9731-89B3-430D-A678-AFA69565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AE78D-9888-49B2-8C05-27ED0812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5E0DD7-973C-44D5-B58A-6A2DFA25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792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7622D-C940-4EC7-B65B-F0C59E9E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047B72-3EDC-4516-96D2-BDDFA91FD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0AA75C-13C4-4365-9FF2-AEEC30ED3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AC2944-EC4C-432E-8362-C1AFB4C4C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62B85A-7EB3-40DC-9400-FB38EFACB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580707-2DDD-4C33-A8E9-38C9B30D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C9150CF-EBEA-4512-8D4E-178BE1D32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B85B9B-48E9-4188-A445-D69F508D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911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518D2-DBFE-4BAC-9D9B-23E0344B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1EC7D1C-7CC2-4528-AED3-B02DA47D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73B56D-D51B-41EE-8BCF-8612267A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9232CA-21DC-474F-B0BE-90F82825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613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3A14538-874D-4F03-BDAF-4209ED2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D9DEAD-9C83-458E-9280-9AF0C320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2EF0200-9699-4C74-AF7E-AADBB07B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37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9EA00-7D09-49DF-8A0B-246D9D37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816B53-0826-4A68-A506-42FA347E8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31A56F-6346-4236-B5DA-955650F95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A67DD-9A03-4444-91BA-C485C6C3E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3D92BC-7811-4CEF-928E-D32AB518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416E79-1335-4E2A-B3E5-76151B1C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246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45BC5-2363-467B-A69C-F48284EC1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A8AB6B-294F-4C1C-8FDA-EC04541ABD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E79EE-BB5E-4CF8-910F-27074FAD7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F8A2F3-A28F-4776-A970-3A25BF27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265BBA-DC4A-4241-8208-2CFD2CDD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60FC86-1657-4884-873E-17C8CA15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916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201A44C-2D6A-4543-AFD1-2A3CB21E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78F292-44D1-404C-A788-BBA6A8B7D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6BCA9-C6A2-4FE9-A9CC-1C574C84A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8ECC0-FB39-443D-BE89-DC4CBB38EDEF}" type="datetimeFigureOut">
              <a:rPr lang="es-CL" smtClean="0"/>
              <a:t>07-07-2020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0E0E67-FD44-49F3-A524-AE19C9C34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21B92C-D180-4CF7-8EFD-5BEA66845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725D-3CFE-46F5-BB1C-56EB38B178A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33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4AC6C68-F125-48AD-A5B4-89AD5E797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4C0E5DA-5624-49BC-AC1E-30229AA5B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709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5E157ED-E992-43F3-9A84-96C30A5C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301542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25E2F4D-8C9B-4889-AB08-E5F804B50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0812" y="1533463"/>
            <a:ext cx="4101152" cy="3514294"/>
          </a:xfrm>
        </p:spPr>
        <p:txBody>
          <a:bodyPr anchor="ctr">
            <a:normAutofit/>
          </a:bodyPr>
          <a:lstStyle/>
          <a:p>
            <a:pPr algn="l"/>
            <a:r>
              <a:rPr lang="es-CL" sz="6200"/>
              <a:t>UNIT2:THE PLACE WHERE I LIVE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48838E-D7DB-42E7-B8E8-C79395D40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3305" y="2569757"/>
            <a:ext cx="3988244" cy="1441706"/>
          </a:xfrm>
        </p:spPr>
        <p:txBody>
          <a:bodyPr anchor="ctr">
            <a:normAutofit/>
          </a:bodyPr>
          <a:lstStyle/>
          <a:p>
            <a:pPr algn="l"/>
            <a:r>
              <a:rPr lang="es-CL" sz="3200"/>
              <a:t>Grade: 5th</a:t>
            </a:r>
          </a:p>
          <a:p>
            <a:pPr algn="l"/>
            <a:r>
              <a:rPr lang="es-CL" sz="3200"/>
              <a:t>Miss Pamela Knuckey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EFD253A-9BCA-430B-979A-AA2F8445D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360" y="3024171"/>
            <a:ext cx="435428" cy="435428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103F21-436F-4DA1-B0AA-8739CE101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Preposition of place 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B67118A0-490C-4A64-B15A-E5EF65A3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684" y="1670857"/>
            <a:ext cx="10178934" cy="5579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 we are going to see…..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7B46C3-B98E-4B90-85B5-74AA958805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572"/>
          <a:stretch/>
        </p:blipFill>
        <p:spPr>
          <a:xfrm>
            <a:off x="2377440" y="2228758"/>
            <a:ext cx="7315199" cy="41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A25258-0E30-4067-8ABC-11A68727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es-CL" sz="3400">
                <a:solidFill>
                  <a:srgbClr val="303030"/>
                </a:solidFill>
              </a:rPr>
              <a:t>Para qué usamos las preposiciones de lugar?</a:t>
            </a:r>
          </a:p>
        </p:txBody>
      </p:sp>
      <p:pic>
        <p:nvPicPr>
          <p:cNvPr id="1026" name="Picture 2" descr="Shummm #1 Imágenes Y Fotos - 123RF">
            <a:extLst>
              <a:ext uri="{FF2B5EF4-FFF2-40B4-BE49-F238E27FC236}">
                <a16:creationId xmlns:a16="http://schemas.microsoft.com/office/drawing/2014/main" id="{9F776A9A-397F-4783-9E7E-06E94E8BE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0" b="1"/>
          <a:stretch/>
        </p:blipFill>
        <p:spPr bwMode="auto">
          <a:xfrm>
            <a:off x="841248" y="604158"/>
            <a:ext cx="6049941" cy="43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13FC45-B819-4749-AB7C-981B14748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s-CL" sz="2000"/>
          </a:p>
          <a:p>
            <a:r>
              <a:rPr lang="es-CL" sz="2000"/>
              <a:t>Las usamos para indicar la ubicación de un objeto respecto a otro. </a:t>
            </a:r>
          </a:p>
          <a:p>
            <a:r>
              <a:rPr lang="es-CL" sz="2000"/>
              <a:t>Example: Where is the cat?</a:t>
            </a:r>
          </a:p>
          <a:p>
            <a:r>
              <a:rPr lang="es-CL" sz="2000"/>
              <a:t>The cat is </a:t>
            </a:r>
            <a:r>
              <a:rPr lang="es-CL" sz="2000" b="1"/>
              <a:t>under</a:t>
            </a:r>
            <a:r>
              <a:rPr lang="es-CL" sz="2000"/>
              <a:t> the table </a:t>
            </a:r>
          </a:p>
          <a:p>
            <a:endParaRPr lang="es-CL" sz="2000"/>
          </a:p>
        </p:txBody>
      </p:sp>
    </p:spTree>
    <p:extLst>
      <p:ext uri="{BB962C8B-B14F-4D97-AF65-F5344CB8AC3E}">
        <p14:creationId xmlns:p14="http://schemas.microsoft.com/office/powerpoint/2010/main" val="124865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5ACED0C-5E0B-4D26-8FA3-F3CB7C7157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138372"/>
              </p:ext>
            </p:extLst>
          </p:nvPr>
        </p:nvGraphicFramePr>
        <p:xfrm>
          <a:off x="6091238" y="642938"/>
          <a:ext cx="5457825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8" descr="English Corner: Prepositions of place">
            <a:extLst>
              <a:ext uri="{FF2B5EF4-FFF2-40B4-BE49-F238E27FC236}">
                <a16:creationId xmlns:a16="http://schemas.microsoft.com/office/drawing/2014/main" id="{61DC7804-9A53-4E82-8AB1-1CD95D6D2F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16D0B4-68BE-42FB-AF8D-3C2CD90F0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11" y="2002547"/>
            <a:ext cx="5583962" cy="32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5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BB7F823-6636-48BA-941D-E64678636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1B23A7-3926-4A0E-BA3E-E611FF7C8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0360" y="538026"/>
            <a:ext cx="3584012" cy="2363764"/>
          </a:xfrm>
        </p:spPr>
        <p:txBody>
          <a:bodyPr anchor="b">
            <a:normAutofit/>
          </a:bodyPr>
          <a:lstStyle/>
          <a:p>
            <a:r>
              <a:rPr lang="es-CL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vocabulary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87B67E4-C0EB-443E-9F52-71057ADE6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DE0FBC4-76C2-4FA1-A14B-AF5A773FF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3450" y="1713004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4D1819B-21EB-4EB0-8BD9-B686574AD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8530" y="1774620"/>
            <a:ext cx="3780042" cy="3780042"/>
          </a:xfrm>
          <a:custGeom>
            <a:avLst/>
            <a:gdLst>
              <a:gd name="connsiteX0" fmla="*/ 2054781 w 4109561"/>
              <a:gd name="connsiteY0" fmla="*/ 0 h 4109561"/>
              <a:gd name="connsiteX1" fmla="*/ 4109561 w 4109561"/>
              <a:gd name="connsiteY1" fmla="*/ 2054781 h 4109561"/>
              <a:gd name="connsiteX2" fmla="*/ 2054781 w 4109561"/>
              <a:gd name="connsiteY2" fmla="*/ 4109561 h 4109561"/>
              <a:gd name="connsiteX3" fmla="*/ 0 w 4109561"/>
              <a:gd name="connsiteY3" fmla="*/ 2054781 h 4109561"/>
              <a:gd name="connsiteX4" fmla="*/ 2054781 w 4109561"/>
              <a:gd name="connsiteY4" fmla="*/ 0 h 410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561" h="4109561">
                <a:moveTo>
                  <a:pt x="2054781" y="0"/>
                </a:moveTo>
                <a:cubicBezTo>
                  <a:pt x="3189605" y="0"/>
                  <a:pt x="4109561" y="919957"/>
                  <a:pt x="4109561" y="2054781"/>
                </a:cubicBezTo>
                <a:cubicBezTo>
                  <a:pt x="4109561" y="3189605"/>
                  <a:pt x="3189605" y="4109561"/>
                  <a:pt x="2054781" y="4109561"/>
                </a:cubicBezTo>
                <a:cubicBezTo>
                  <a:pt x="919957" y="4109561"/>
                  <a:pt x="0" y="3189605"/>
                  <a:pt x="0" y="2054781"/>
                </a:cubicBezTo>
                <a:cubicBezTo>
                  <a:pt x="0" y="919957"/>
                  <a:pt x="919957" y="0"/>
                  <a:pt x="2054781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in en Moldes">
            <a:extLst>
              <a:ext uri="{FF2B5EF4-FFF2-40B4-BE49-F238E27FC236}">
                <a16:creationId xmlns:a16="http://schemas.microsoft.com/office/drawing/2014/main" id="{CE114800-EED4-4FAA-B568-F170A9A08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9751" y="1835841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3657600" h="3657600">
                <a:moveTo>
                  <a:pt x="1828800" y="0"/>
                </a:moveTo>
                <a:cubicBezTo>
                  <a:pt x="2838818" y="0"/>
                  <a:pt x="3657600" y="818782"/>
                  <a:pt x="3657600" y="1828800"/>
                </a:cubicBezTo>
                <a:cubicBezTo>
                  <a:pt x="3657600" y="2838818"/>
                  <a:pt x="2838818" y="3657600"/>
                  <a:pt x="1828800" y="3657600"/>
                </a:cubicBezTo>
                <a:cubicBezTo>
                  <a:pt x="818782" y="3657600"/>
                  <a:pt x="0" y="2838818"/>
                  <a:pt x="0" y="1828800"/>
                </a:cubicBezTo>
                <a:cubicBezTo>
                  <a:pt x="0" y="818782"/>
                  <a:pt x="818782" y="0"/>
                  <a:pt x="18288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4AFE10-DB75-4627-BE2D-62A614B3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0359" y="2922755"/>
            <a:ext cx="3584011" cy="3092377"/>
          </a:xfrm>
        </p:spPr>
        <p:txBody>
          <a:bodyPr>
            <a:normAutofit/>
          </a:bodyPr>
          <a:lstStyle/>
          <a:p>
            <a:r>
              <a:rPr lang="es-C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Beside : al lado de</a:t>
            </a:r>
          </a:p>
          <a:p>
            <a:r>
              <a:rPr lang="es-C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Above: arriba </a:t>
            </a:r>
          </a:p>
          <a:p>
            <a:r>
              <a:rPr lang="es-CL" sz="1800">
                <a:solidFill>
                  <a:schemeClr val="tx1">
                    <a:lumMod val="85000"/>
                    <a:lumOff val="15000"/>
                  </a:schemeClr>
                </a:solidFill>
              </a:rPr>
              <a:t> near: cerca </a:t>
            </a:r>
          </a:p>
          <a:p>
            <a:endParaRPr lang="es-CL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91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UNIT2:THE PLACE WHERE I LIVE </vt:lpstr>
      <vt:lpstr>Preposition of place </vt:lpstr>
      <vt:lpstr>Para qué usamos las preposiciones de lugar?</vt:lpstr>
      <vt:lpstr>Presentación de PowerPoint</vt:lpstr>
      <vt:lpstr>Additional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UNIT2:THE PLACE WHERE I LIVE </dc:title>
  <dc:creator>pamela Knuckey</dc:creator>
  <cp:lastModifiedBy>pamela Knuckey</cp:lastModifiedBy>
  <cp:revision>1</cp:revision>
  <dcterms:created xsi:type="dcterms:W3CDTF">2020-07-07T05:49:21Z</dcterms:created>
  <dcterms:modified xsi:type="dcterms:W3CDTF">2020-07-07T05:49:26Z</dcterms:modified>
</cp:coreProperties>
</file>