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49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2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62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3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7/1/2020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3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72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3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6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7/1/2020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0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7/1/2020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561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7/1/2020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5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29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>
            <a:extLst>
              <a:ext uri="{FF2B5EF4-FFF2-40B4-BE49-F238E27FC236}">
                <a16:creationId xmlns:a16="http://schemas.microsoft.com/office/drawing/2014/main" id="{86D5F921-9EB0-41D3-AD07-F9C89B531A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773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F9FFE17-DE95-4821-ACC1-B90C95449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CF76AF-FF72-4430-A772-058403290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21E75C-1849-4A32-BC57-932A1F5195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132" y="2091263"/>
            <a:ext cx="8649738" cy="2590800"/>
          </a:xfrm>
        </p:spPr>
        <p:txBody>
          <a:bodyPr>
            <a:normAutofit/>
          </a:bodyPr>
          <a:lstStyle/>
          <a:p>
            <a:r>
              <a:rPr lang="es-CL" dirty="0"/>
              <a:t>UNIT2: </a:t>
            </a:r>
            <a:r>
              <a:rPr lang="es-CL" dirty="0" err="1"/>
              <a:t>The</a:t>
            </a:r>
            <a:r>
              <a:rPr lang="es-CL" dirty="0"/>
              <a:t> place </a:t>
            </a:r>
            <a:r>
              <a:rPr lang="es-CL" dirty="0" err="1"/>
              <a:t>where</a:t>
            </a:r>
            <a:r>
              <a:rPr lang="es-CL" dirty="0"/>
              <a:t> i </a:t>
            </a:r>
            <a:r>
              <a:rPr lang="es-CL" dirty="0" err="1"/>
              <a:t>live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E5255AE-2453-4F6C-8E3A-3FD7D4D35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1130" y="4682062"/>
            <a:ext cx="8649737" cy="764323"/>
          </a:xfrm>
        </p:spPr>
        <p:txBody>
          <a:bodyPr>
            <a:normAutofit/>
          </a:bodyPr>
          <a:lstStyle/>
          <a:p>
            <a:r>
              <a:rPr lang="es-CL" dirty="0"/>
              <a:t>Grade: 5th</a:t>
            </a:r>
          </a:p>
          <a:p>
            <a:r>
              <a:rPr lang="es-CL" dirty="0"/>
              <a:t>Miss Pamela Knuckey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1C8180-2FDD-4202-8C45-4057CB1AB2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6E86CC6-13EA-4A88-86AD-CF27BF52C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F80B441-4F7D-4B40-8A13-FED03A1F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C7FD1A-44B1-4E4C-B0C9-A8103DCCDC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1036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D12D898-9CD1-4D2C-8030-04E4F33CD6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8" r="3874" b="2"/>
          <a:stretch/>
        </p:blipFill>
        <p:spPr>
          <a:xfrm>
            <a:off x="1205256" y="1230859"/>
            <a:ext cx="4414438" cy="4414446"/>
          </a:xfrm>
          <a:prstGeom prst="rect">
            <a:avLst/>
          </a:prstGeom>
        </p:spPr>
      </p:pic>
      <p:sp>
        <p:nvSpPr>
          <p:cNvPr id="61" name="Content Placeholder 60">
            <a:extLst>
              <a:ext uri="{FF2B5EF4-FFF2-40B4-BE49-F238E27FC236}">
                <a16:creationId xmlns:a16="http://schemas.microsoft.com/office/drawing/2014/main" id="{48947ABE-6488-41F3-87F8-13F274469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9450" y="2538919"/>
            <a:ext cx="4957554" cy="3496120"/>
          </a:xfrm>
        </p:spPr>
        <p:txBody>
          <a:bodyPr>
            <a:normAutofit/>
          </a:bodyPr>
          <a:lstStyle/>
          <a:p>
            <a:r>
              <a:rPr lang="en-US" dirty="0"/>
              <a:t>Last class….</a:t>
            </a:r>
          </a:p>
          <a:p>
            <a:r>
              <a:rPr lang="en-US" dirty="0"/>
              <a:t>Name five daily routines ….</a:t>
            </a:r>
          </a:p>
          <a:p>
            <a:r>
              <a:rPr lang="en-US" dirty="0"/>
              <a:t>1- ________________</a:t>
            </a:r>
          </a:p>
          <a:p>
            <a:r>
              <a:rPr lang="en-US" dirty="0"/>
              <a:t>2- ________________</a:t>
            </a:r>
          </a:p>
          <a:p>
            <a:r>
              <a:rPr lang="en-US" dirty="0"/>
              <a:t>3- ________________</a:t>
            </a:r>
          </a:p>
          <a:p>
            <a:r>
              <a:rPr lang="en-US" dirty="0"/>
              <a:t>4- ________________</a:t>
            </a:r>
          </a:p>
          <a:p>
            <a:r>
              <a:rPr lang="en-US" dirty="0"/>
              <a:t>5- 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96189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5704C5-0604-48CF-9FBF-DFDBCBD88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Remember</a:t>
            </a:r>
            <a:r>
              <a:rPr lang="es-CL" dirty="0"/>
              <a:t> </a:t>
            </a:r>
            <a:r>
              <a:rPr lang="es-CL" dirty="0">
                <a:sym typeface="Wingdings" panose="05000000000000000000" pitchFamily="2" charset="2"/>
              </a:rPr>
              <a:t>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BD486D-97F6-4F82-8F28-216C2896A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Si tu quieres puedes agregar más vocabulario a tu rutina diaria como :</a:t>
            </a:r>
          </a:p>
          <a:p>
            <a:endParaRPr lang="es-CL" dirty="0"/>
          </a:p>
          <a:p>
            <a:r>
              <a:rPr lang="es-CL" dirty="0"/>
              <a:t>Do </a:t>
            </a:r>
            <a:r>
              <a:rPr lang="es-CL" dirty="0" err="1"/>
              <a:t>exercices</a:t>
            </a:r>
            <a:r>
              <a:rPr lang="es-CL" dirty="0"/>
              <a:t> </a:t>
            </a:r>
          </a:p>
          <a:p>
            <a:r>
              <a:rPr lang="es-CL" dirty="0" err="1"/>
              <a:t>Read</a:t>
            </a:r>
            <a:r>
              <a:rPr lang="es-CL" dirty="0"/>
              <a:t> a </a:t>
            </a:r>
            <a:r>
              <a:rPr lang="es-CL" dirty="0" err="1"/>
              <a:t>book</a:t>
            </a:r>
            <a:endParaRPr lang="es-CL" dirty="0"/>
          </a:p>
          <a:p>
            <a:r>
              <a:rPr lang="es-CL" dirty="0"/>
              <a:t>Do yoga </a:t>
            </a:r>
          </a:p>
          <a:p>
            <a:r>
              <a:rPr lang="es-CL" dirty="0"/>
              <a:t>Chat </a:t>
            </a:r>
            <a:r>
              <a:rPr lang="es-CL" dirty="0" err="1"/>
              <a:t>with</a:t>
            </a:r>
            <a:r>
              <a:rPr lang="es-CL" dirty="0"/>
              <a:t> Friends</a:t>
            </a:r>
          </a:p>
          <a:p>
            <a:r>
              <a:rPr lang="es-CL" dirty="0"/>
              <a:t>Cook </a:t>
            </a:r>
            <a:r>
              <a:rPr lang="es-CL" dirty="0" err="1"/>
              <a:t>something</a:t>
            </a:r>
            <a:r>
              <a:rPr lang="es-CL" dirty="0"/>
              <a:t> ( cake, bread, </a:t>
            </a:r>
            <a:r>
              <a:rPr lang="es-CL" dirty="0" err="1"/>
              <a:t>desserts</a:t>
            </a:r>
            <a:r>
              <a:rPr lang="es-CL" dirty="0"/>
              <a:t> ) </a:t>
            </a:r>
          </a:p>
          <a:p>
            <a:r>
              <a:rPr lang="es-CL" dirty="0"/>
              <a:t>Play </a:t>
            </a:r>
            <a:r>
              <a:rPr lang="es-CL" dirty="0" err="1"/>
              <a:t>videogames</a:t>
            </a:r>
            <a:r>
              <a:rPr lang="es-CL" dirty="0"/>
              <a:t> </a:t>
            </a:r>
          </a:p>
        </p:txBody>
      </p:sp>
      <p:pic>
        <p:nvPicPr>
          <p:cNvPr id="11" name="Picture 2" descr="Ilustraciones, imágenes y vectores de stock sobre Boy Play Video ...">
            <a:extLst>
              <a:ext uri="{FF2B5EF4-FFF2-40B4-BE49-F238E27FC236}">
                <a16:creationId xmlns:a16="http://schemas.microsoft.com/office/drawing/2014/main" id="{1139EAA5-F509-4FCB-BFC9-962DFD75C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721" y="905256"/>
            <a:ext cx="2970479" cy="180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arácter Lindo De La Mujer De Dibujos Animados Sentado En Posición ...">
            <a:extLst>
              <a:ext uri="{FF2B5EF4-FFF2-40B4-BE49-F238E27FC236}">
                <a16:creationId xmlns:a16="http://schemas.microsoft.com/office/drawing/2014/main" id="{4C4ACFB7-85E3-4738-9D44-C67530FBA9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004" y="2969151"/>
            <a:ext cx="2360858" cy="2360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Social media girl chatting online with her friend | Premium Vector">
            <a:extLst>
              <a:ext uri="{FF2B5EF4-FFF2-40B4-BE49-F238E27FC236}">
                <a16:creationId xmlns:a16="http://schemas.microsoft.com/office/drawing/2014/main" id="{39D24745-CF29-4ADF-87EC-236BCC302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519" y="2968207"/>
            <a:ext cx="2542882" cy="254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12396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243D41"/>
      </a:dk2>
      <a:lt2>
        <a:srgbClr val="EAE7E4"/>
      </a:lt2>
      <a:accent1>
        <a:srgbClr val="77A6DE"/>
      </a:accent1>
      <a:accent2>
        <a:srgbClr val="4EAEBD"/>
      </a:accent2>
      <a:accent3>
        <a:srgbClr val="5AB299"/>
      </a:accent3>
      <a:accent4>
        <a:srgbClr val="51B66F"/>
      </a:accent4>
      <a:accent5>
        <a:srgbClr val="60B455"/>
      </a:accent5>
      <a:accent6>
        <a:srgbClr val="83B14E"/>
      </a:accent6>
      <a:hlink>
        <a:srgbClr val="9A7E5D"/>
      </a:hlink>
      <a:folHlink>
        <a:srgbClr val="848484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67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Garamond</vt:lpstr>
      <vt:lpstr>SavonVTI</vt:lpstr>
      <vt:lpstr>UNIT2: The place where i live</vt:lpstr>
      <vt:lpstr>Presentación de PowerPoint</vt:lpstr>
      <vt:lpstr>Remember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The place where i live</dc:title>
  <dc:creator>pamela Knuckey</dc:creator>
  <cp:lastModifiedBy>pamela Knuckey</cp:lastModifiedBy>
  <cp:revision>2</cp:revision>
  <dcterms:created xsi:type="dcterms:W3CDTF">2020-07-01T17:44:19Z</dcterms:created>
  <dcterms:modified xsi:type="dcterms:W3CDTF">2020-07-01T17:55:38Z</dcterms:modified>
</cp:coreProperties>
</file>