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C12CDB-1780-4815-9912-CF38765BC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478EBE5-6A9B-44F0-A9DD-476F690B51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6AE9B8-91BF-4177-8C9C-0A4B3E0D8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73BF1A-90D5-4A08-B475-95F8A12AF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1CAE2E-AA73-4561-A84D-C8B93E6BD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399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35008-99EA-43B3-AB2E-242A03FEF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7D7A11-0072-45C7-8300-688CEF67B2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648EA56-917A-4BB4-80B2-28A7EDAD0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5A1B90-4559-492B-9612-336A54B6E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C4F295-E836-49EA-8AE2-B2E813988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3406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60167D3-FA32-45AB-804C-706B54BA29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7877F1-55C9-4135-AB3A-402A97A9C1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935EED-D2D3-4354-8EA6-723AF31BE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222547-B734-4042-BEBD-DD8030BAB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61B22DF-8C4C-40E9-A210-BA1689E2B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081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F5D5F7-5738-4F7B-BD92-D266E481DD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FEF369-EBDC-4C0B-887F-7229C0792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1E3354-30E4-40A1-B24D-AF810A7C6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D161A6-2428-4073-8514-33A5D7E1C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65E66B-B5B8-4CE8-9DBD-0F96E307D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70394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7693C4-6665-48B1-8A75-3CC16D3B6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46FE082-0735-47F9-81B8-65B77B733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E017D4D-7837-4473-86A7-51868F17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23999C3-BC5E-41F5-86FA-3CE041AE0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C58D0ED-274A-4918-AC27-DFA83C47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877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BC491-BBFC-4177-8490-C7842AF7D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1D25C2-CBF4-4231-B64E-856E66DF3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C87364A-A6F1-41C8-97EA-63D870CF3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F7D6E6-826C-4D60-B953-0C1F26519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88E7996-8DC8-4530-B5C5-245DD6F4B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749985-D4FF-43EA-A733-36565409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354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103064-ABBD-467A-8776-C3BD6C27D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79DF331-A784-439F-8139-5882E927B1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629EF5-738D-4A6B-9B20-1F52325EA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A29BBF4-0E1B-4845-BF6E-0E2B83D495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24FF398-3A90-49EB-8FB6-C3690BAB6C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AB440AA-FE26-4157-8449-67F040FA0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0322E93-5C89-4342-978D-6DB03A340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7140722-0458-4CF1-AA9C-D658DC54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3635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1DF7DA-D1BB-4975-A139-57BC52408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930B02-7504-40C8-8D6C-91B8354D3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391978-E6BF-4EF5-A2C6-5A46BE080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2F4835-1DB2-4661-B8E3-EF43684BA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035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DE285C3-4BF1-49F7-A6A1-383C52E67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2C3233-A053-418E-B135-3F6AF7603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24F5C2F-F3EE-4160-98F8-540E966FD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15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CD8D7-7665-4D2B-B694-96473F26D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6D01D81-0398-4B97-BA91-177836713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29EF038-0149-459C-AEFC-0C63C51EDA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E04A6B5-BC60-4AC8-9BEC-394D1B68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9A5CA0-CFD2-4FD7-893A-F4EFE9D5D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BF559B-8475-4D74-B9D5-BE241DCEE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2097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9E8EC5-03AE-4004-AE16-7CB50686D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2F5C706-DAAA-41DB-BC3D-4F08AC03F7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39BD94-0B91-4E4D-BFBA-C4E34E5A8A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854755-E1F0-455D-8E13-2F316D965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45EA3E-10A9-474A-9D98-F42021F5B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088257-88ED-47A9-859F-064F02745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6981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2F670DD-5B25-4412-A2E5-786350625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5C9527-916D-42A9-ACBB-B0330B6E2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1770C2-2ADD-4C36-979A-B8E7488740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D1C31-B3E1-4F09-9EE6-77956E2CF28C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FD6790-EB92-4C49-BB09-1E321784DB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9A84F2-7569-4995-8760-FE0E3BE81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A61C4-9384-43B5-A204-A2E5A989A1C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62948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C0D62BC-C081-4122-A995-0278CF7654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s-CL" dirty="0"/>
              <a:t>Unit2:The place </a:t>
            </a:r>
            <a:r>
              <a:rPr lang="es-CL" dirty="0" err="1"/>
              <a:t>where</a:t>
            </a:r>
            <a:r>
              <a:rPr lang="es-CL" dirty="0"/>
              <a:t> I </a:t>
            </a:r>
            <a:r>
              <a:rPr lang="es-CL" dirty="0" err="1"/>
              <a:t>live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DBA999-F195-42EE-A14B-2E5DD3CE9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/>
          </a:bodyPr>
          <a:lstStyle/>
          <a:p>
            <a:pPr algn="l"/>
            <a:r>
              <a:rPr lang="es-CL" dirty="0"/>
              <a:t>Grade: 5th</a:t>
            </a:r>
            <a:endParaRPr lang="es-CL"/>
          </a:p>
          <a:p>
            <a:pPr algn="l"/>
            <a:r>
              <a:rPr lang="es-CL" dirty="0"/>
              <a:t>Miss Pamela Knuckey</a:t>
            </a:r>
            <a:endParaRPr lang="es-CL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Block Arc 26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Arc 34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29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31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26B3F90-E49E-499A-A5D9-56FCED7BC2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716" y="739978"/>
            <a:ext cx="5334930" cy="300414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>
                <a:latin typeface="Lucida Handwriting" panose="03010101010101010101" pitchFamily="66" charset="0"/>
              </a:rPr>
              <a:t>Today we are going to see “ Daily routines”</a:t>
            </a:r>
          </a:p>
        </p:txBody>
      </p:sp>
      <p:sp>
        <p:nvSpPr>
          <p:cNvPr id="43" name="Freeform: Shape 33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Freeform: Shape 35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6" name="Freeform: Shape 37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382BAFA-3CC3-44C1-903D-595E4B8E70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78" r="3874" b="2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839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059E4-DC82-4AFD-A8DE-7898E2331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>
                <a:latin typeface="Lucida Handwriting" panose="03010101010101010101" pitchFamily="66" charset="0"/>
              </a:rPr>
              <a:t>Qué son las </a:t>
            </a:r>
            <a:r>
              <a:rPr lang="es-CL" dirty="0" err="1">
                <a:latin typeface="Lucida Handwriting" panose="03010101010101010101" pitchFamily="66" charset="0"/>
              </a:rPr>
              <a:t>daily</a:t>
            </a:r>
            <a:r>
              <a:rPr lang="es-CL" dirty="0">
                <a:latin typeface="Lucida Handwriting" panose="03010101010101010101" pitchFamily="66" charset="0"/>
              </a:rPr>
              <a:t> </a:t>
            </a:r>
            <a:r>
              <a:rPr lang="es-CL" dirty="0" err="1">
                <a:latin typeface="Lucida Handwriting" panose="03010101010101010101" pitchFamily="66" charset="0"/>
              </a:rPr>
              <a:t>routines</a:t>
            </a:r>
            <a:r>
              <a:rPr lang="es-CL" dirty="0">
                <a:latin typeface="Lucida Handwriting" panose="03010101010101010101" pitchFamily="66" charset="0"/>
              </a:rPr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336874-AB67-401F-A363-01E92299E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75852" cy="4351338"/>
          </a:xfrm>
        </p:spPr>
        <p:txBody>
          <a:bodyPr/>
          <a:lstStyle/>
          <a:p>
            <a:endParaRPr lang="es-CL" dirty="0"/>
          </a:p>
          <a:p>
            <a:r>
              <a:rPr lang="es-CL" dirty="0">
                <a:latin typeface="Lucida Handwriting" panose="03010101010101010101" pitchFamily="66" charset="0"/>
              </a:rPr>
              <a:t>Son las rutinas que realizamos a diario como ; despertar, lavarse los dientes, hacer las tareas, hacer ejercicios, jugar,etc</a:t>
            </a:r>
          </a:p>
          <a:p>
            <a:endParaRPr lang="es-CL" dirty="0"/>
          </a:p>
        </p:txBody>
      </p:sp>
      <p:sp>
        <p:nvSpPr>
          <p:cNvPr id="4" name="Nube 3">
            <a:extLst>
              <a:ext uri="{FF2B5EF4-FFF2-40B4-BE49-F238E27FC236}">
                <a16:creationId xmlns:a16="http://schemas.microsoft.com/office/drawing/2014/main" id="{A8BC4C3A-728A-49AE-ACEE-BB68591826FC}"/>
              </a:ext>
            </a:extLst>
          </p:cNvPr>
          <p:cNvSpPr/>
          <p:nvPr/>
        </p:nvSpPr>
        <p:spPr>
          <a:xfrm>
            <a:off x="154057" y="1825625"/>
            <a:ext cx="6944138" cy="3766792"/>
          </a:xfrm>
          <a:prstGeom prst="cloud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335CBAFE-8ADD-4C57-95CB-CD78F3AC78C9}"/>
              </a:ext>
            </a:extLst>
          </p:cNvPr>
          <p:cNvSpPr txBox="1"/>
          <p:nvPr/>
        </p:nvSpPr>
        <p:spPr>
          <a:xfrm>
            <a:off x="7664038" y="1333256"/>
            <a:ext cx="384313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1-</a:t>
            </a:r>
            <a:r>
              <a:rPr lang="es-CL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wake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up : despertar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2-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take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a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shower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ducharse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3-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have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breakfast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tomar desayuno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4-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go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to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school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ir al colegio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5-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have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lunch : almorzar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5- do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my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homework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hacer mi tarea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6-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have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dinner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cenar 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7-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watch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T.V: ver televisión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8-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brush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my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teeth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: lavarme los dientes 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9-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go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to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bed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: ir a acostarse </a:t>
            </a:r>
          </a:p>
          <a:p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10-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play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s-CL" sz="2800" dirty="0" err="1">
                <a:latin typeface="Angsana New" panose="02020603050405020304" pitchFamily="18" charset="-34"/>
                <a:cs typeface="Angsana New" panose="02020603050405020304" pitchFamily="18" charset="-34"/>
              </a:rPr>
              <a:t>with</a:t>
            </a:r>
            <a:r>
              <a:rPr lang="es-CL" sz="2800" dirty="0">
                <a:latin typeface="Angsana New" panose="02020603050405020304" pitchFamily="18" charset="-34"/>
                <a:cs typeface="Angsana New" panose="02020603050405020304" pitchFamily="18" charset="-34"/>
              </a:rPr>
              <a:t> Friends: jugar con amigos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F4C04B38-95CF-4632-8377-1BEF80BA2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3861" y="5071389"/>
            <a:ext cx="4180779" cy="1042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93803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129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Calibri Light</vt:lpstr>
      <vt:lpstr>Lucida Handwriting</vt:lpstr>
      <vt:lpstr>Tema de Office</vt:lpstr>
      <vt:lpstr>Unit2:The place where I live</vt:lpstr>
      <vt:lpstr>Today we are going to see “ Daily routines”</vt:lpstr>
      <vt:lpstr>Qué son las daily routines?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Unit2:The place where I live</dc:title>
  <dc:creator>pamela Knuckey</dc:creator>
  <cp:lastModifiedBy>pamela Knuckey</cp:lastModifiedBy>
  <cp:revision>3</cp:revision>
  <dcterms:created xsi:type="dcterms:W3CDTF">2020-06-24T15:50:33Z</dcterms:created>
  <dcterms:modified xsi:type="dcterms:W3CDTF">2020-06-24T16:40:54Z</dcterms:modified>
</cp:coreProperties>
</file>