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A6AB4-86B4-43C7-BEEB-A2277EF1B4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B7647BB-D38C-4DDB-9233-A56938688088}">
      <dgm:prSet/>
      <dgm:spPr/>
      <dgm:t>
        <a:bodyPr/>
        <a:lstStyle/>
        <a:p>
          <a:r>
            <a:rPr lang="es-CL"/>
            <a:t>Numbers- there is/there are </a:t>
          </a:r>
          <a:endParaRPr lang="en-US"/>
        </a:p>
      </dgm:t>
    </dgm:pt>
    <dgm:pt modelId="{8F4E54AD-616E-4E4C-83DD-7A77F8E28D72}" type="parTrans" cxnId="{30244F98-6B75-494C-BCD0-F86D31FFAB69}">
      <dgm:prSet/>
      <dgm:spPr/>
      <dgm:t>
        <a:bodyPr/>
        <a:lstStyle/>
        <a:p>
          <a:endParaRPr lang="en-US"/>
        </a:p>
      </dgm:t>
    </dgm:pt>
    <dgm:pt modelId="{B9A3371F-6EC3-4CD4-9EF8-148F98AFD9C2}" type="sibTrans" cxnId="{30244F98-6B75-494C-BCD0-F86D31FFAB69}">
      <dgm:prSet/>
      <dgm:spPr/>
      <dgm:t>
        <a:bodyPr/>
        <a:lstStyle/>
        <a:p>
          <a:endParaRPr lang="en-US"/>
        </a:p>
      </dgm:t>
    </dgm:pt>
    <dgm:pt modelId="{3B6A8329-24EF-4665-A6F4-0D30A4E11717}">
      <dgm:prSet/>
      <dgm:spPr/>
      <dgm:t>
        <a:bodyPr/>
        <a:lstStyle/>
        <a:p>
          <a:r>
            <a:rPr lang="es-CL"/>
            <a:t>My house ; parts of my house</a:t>
          </a:r>
          <a:endParaRPr lang="en-US"/>
        </a:p>
      </dgm:t>
    </dgm:pt>
    <dgm:pt modelId="{0C4AB115-11AE-4957-A309-5F02F9F8B3D8}" type="parTrans" cxnId="{49157B04-CE55-4904-A1F4-98BA810D06D4}">
      <dgm:prSet/>
      <dgm:spPr/>
      <dgm:t>
        <a:bodyPr/>
        <a:lstStyle/>
        <a:p>
          <a:endParaRPr lang="en-US"/>
        </a:p>
      </dgm:t>
    </dgm:pt>
    <dgm:pt modelId="{5A67A726-A905-44F3-86AF-BC71C9606959}" type="sibTrans" cxnId="{49157B04-CE55-4904-A1F4-98BA810D06D4}">
      <dgm:prSet/>
      <dgm:spPr/>
      <dgm:t>
        <a:bodyPr/>
        <a:lstStyle/>
        <a:p>
          <a:endParaRPr lang="en-US"/>
        </a:p>
      </dgm:t>
    </dgm:pt>
    <dgm:pt modelId="{7521D4D1-4D56-4BE9-845E-48754A6FA20B}">
      <dgm:prSet/>
      <dgm:spPr/>
      <dgm:t>
        <a:bodyPr/>
        <a:lstStyle/>
        <a:p>
          <a:r>
            <a:rPr lang="es-CL"/>
            <a:t>Wh-questions </a:t>
          </a:r>
          <a:endParaRPr lang="en-US"/>
        </a:p>
      </dgm:t>
    </dgm:pt>
    <dgm:pt modelId="{EFD44795-BC61-4F67-AE2E-365E7E9FD538}" type="parTrans" cxnId="{41906670-8BE6-49DA-8A0C-E336F66147F0}">
      <dgm:prSet/>
      <dgm:spPr/>
      <dgm:t>
        <a:bodyPr/>
        <a:lstStyle/>
        <a:p>
          <a:endParaRPr lang="en-US"/>
        </a:p>
      </dgm:t>
    </dgm:pt>
    <dgm:pt modelId="{38920DC0-7BEB-49FE-9512-036309B603A0}" type="sibTrans" cxnId="{41906670-8BE6-49DA-8A0C-E336F66147F0}">
      <dgm:prSet/>
      <dgm:spPr/>
      <dgm:t>
        <a:bodyPr/>
        <a:lstStyle/>
        <a:p>
          <a:endParaRPr lang="en-US"/>
        </a:p>
      </dgm:t>
    </dgm:pt>
    <dgm:pt modelId="{9F9A4317-54BA-4E99-B8C3-A2BA06D5C2B9}" type="pres">
      <dgm:prSet presAssocID="{366A6AB4-86B4-43C7-BEEB-A2277EF1B474}" presName="root" presStyleCnt="0">
        <dgm:presLayoutVars>
          <dgm:dir/>
          <dgm:resizeHandles val="exact"/>
        </dgm:presLayoutVars>
      </dgm:prSet>
      <dgm:spPr/>
    </dgm:pt>
    <dgm:pt modelId="{0A120F55-2680-4D5E-A43F-EBF99F539B25}" type="pres">
      <dgm:prSet presAssocID="{5B7647BB-D38C-4DDB-9233-A56938688088}" presName="compNode" presStyleCnt="0"/>
      <dgm:spPr/>
    </dgm:pt>
    <dgm:pt modelId="{4A869426-5D00-45CE-8766-3D8F887B6C5B}" type="pres">
      <dgm:prSet presAssocID="{5B7647BB-D38C-4DDB-9233-A56938688088}" presName="bgRect" presStyleLbl="bgShp" presStyleIdx="0" presStyleCnt="3"/>
      <dgm:spPr/>
    </dgm:pt>
    <dgm:pt modelId="{53004574-F79F-4537-84E8-C0CC80C122E3}" type="pres">
      <dgm:prSet presAssocID="{5B7647BB-D38C-4DDB-9233-A5693868808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9B9F74B-22A0-485E-BA5F-C194AAD1F76A}" type="pres">
      <dgm:prSet presAssocID="{5B7647BB-D38C-4DDB-9233-A56938688088}" presName="spaceRect" presStyleCnt="0"/>
      <dgm:spPr/>
    </dgm:pt>
    <dgm:pt modelId="{DAB74290-360C-4027-A786-CF2429FD6F8D}" type="pres">
      <dgm:prSet presAssocID="{5B7647BB-D38C-4DDB-9233-A56938688088}" presName="parTx" presStyleLbl="revTx" presStyleIdx="0" presStyleCnt="3">
        <dgm:presLayoutVars>
          <dgm:chMax val="0"/>
          <dgm:chPref val="0"/>
        </dgm:presLayoutVars>
      </dgm:prSet>
      <dgm:spPr/>
    </dgm:pt>
    <dgm:pt modelId="{6843817A-FFC3-426B-9020-B2A7D8086242}" type="pres">
      <dgm:prSet presAssocID="{B9A3371F-6EC3-4CD4-9EF8-148F98AFD9C2}" presName="sibTrans" presStyleCnt="0"/>
      <dgm:spPr/>
    </dgm:pt>
    <dgm:pt modelId="{93CC966F-068A-4AE5-BBBF-862120B2E751}" type="pres">
      <dgm:prSet presAssocID="{3B6A8329-24EF-4665-A6F4-0D30A4E11717}" presName="compNode" presStyleCnt="0"/>
      <dgm:spPr/>
    </dgm:pt>
    <dgm:pt modelId="{A216B353-15B6-4B90-8B9C-3611663978F9}" type="pres">
      <dgm:prSet presAssocID="{3B6A8329-24EF-4665-A6F4-0D30A4E11717}" presName="bgRect" presStyleLbl="bgShp" presStyleIdx="1" presStyleCnt="3"/>
      <dgm:spPr/>
    </dgm:pt>
    <dgm:pt modelId="{7C14BDAC-F8F8-4480-A365-5BF75856B747}" type="pres">
      <dgm:prSet presAssocID="{3B6A8329-24EF-4665-A6F4-0D30A4E1171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F3A2BEE8-124F-4CE1-85AA-14CE90B65174}" type="pres">
      <dgm:prSet presAssocID="{3B6A8329-24EF-4665-A6F4-0D30A4E11717}" presName="spaceRect" presStyleCnt="0"/>
      <dgm:spPr/>
    </dgm:pt>
    <dgm:pt modelId="{536C7081-D574-4B13-89D6-5350EC400AA8}" type="pres">
      <dgm:prSet presAssocID="{3B6A8329-24EF-4665-A6F4-0D30A4E11717}" presName="parTx" presStyleLbl="revTx" presStyleIdx="1" presStyleCnt="3">
        <dgm:presLayoutVars>
          <dgm:chMax val="0"/>
          <dgm:chPref val="0"/>
        </dgm:presLayoutVars>
      </dgm:prSet>
      <dgm:spPr/>
    </dgm:pt>
    <dgm:pt modelId="{A704A9F9-EE41-4725-AA9C-B75F45FB04CE}" type="pres">
      <dgm:prSet presAssocID="{5A67A726-A905-44F3-86AF-BC71C9606959}" presName="sibTrans" presStyleCnt="0"/>
      <dgm:spPr/>
    </dgm:pt>
    <dgm:pt modelId="{32CC4D7B-5AE6-4744-89AF-BD6DB76C41C7}" type="pres">
      <dgm:prSet presAssocID="{7521D4D1-4D56-4BE9-845E-48754A6FA20B}" presName="compNode" presStyleCnt="0"/>
      <dgm:spPr/>
    </dgm:pt>
    <dgm:pt modelId="{38FBBA43-72A2-4FD8-8A56-1B8866973EAA}" type="pres">
      <dgm:prSet presAssocID="{7521D4D1-4D56-4BE9-845E-48754A6FA20B}" presName="bgRect" presStyleLbl="bgShp" presStyleIdx="2" presStyleCnt="3"/>
      <dgm:spPr/>
    </dgm:pt>
    <dgm:pt modelId="{5CB5735B-3685-4EE2-B7D2-0463C98C4FF4}" type="pres">
      <dgm:prSet presAssocID="{7521D4D1-4D56-4BE9-845E-48754A6FA20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18BEABDC-D9BA-4605-9CC2-BA9286E33D9C}" type="pres">
      <dgm:prSet presAssocID="{7521D4D1-4D56-4BE9-845E-48754A6FA20B}" presName="spaceRect" presStyleCnt="0"/>
      <dgm:spPr/>
    </dgm:pt>
    <dgm:pt modelId="{97614D1D-1696-4939-9B4B-D8FDCA3A8A71}" type="pres">
      <dgm:prSet presAssocID="{7521D4D1-4D56-4BE9-845E-48754A6FA20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9157B04-CE55-4904-A1F4-98BA810D06D4}" srcId="{366A6AB4-86B4-43C7-BEEB-A2277EF1B474}" destId="{3B6A8329-24EF-4665-A6F4-0D30A4E11717}" srcOrd="1" destOrd="0" parTransId="{0C4AB115-11AE-4957-A309-5F02F9F8B3D8}" sibTransId="{5A67A726-A905-44F3-86AF-BC71C9606959}"/>
    <dgm:cxn modelId="{1BB72A23-A9EA-4163-8060-E75215579856}" type="presOf" srcId="{366A6AB4-86B4-43C7-BEEB-A2277EF1B474}" destId="{9F9A4317-54BA-4E99-B8C3-A2BA06D5C2B9}" srcOrd="0" destOrd="0" presId="urn:microsoft.com/office/officeart/2018/2/layout/IconVerticalSolidList"/>
    <dgm:cxn modelId="{B49E2E26-F122-45F2-8A6B-BD4C05E7B368}" type="presOf" srcId="{5B7647BB-D38C-4DDB-9233-A56938688088}" destId="{DAB74290-360C-4027-A786-CF2429FD6F8D}" srcOrd="0" destOrd="0" presId="urn:microsoft.com/office/officeart/2018/2/layout/IconVerticalSolidList"/>
    <dgm:cxn modelId="{41906670-8BE6-49DA-8A0C-E336F66147F0}" srcId="{366A6AB4-86B4-43C7-BEEB-A2277EF1B474}" destId="{7521D4D1-4D56-4BE9-845E-48754A6FA20B}" srcOrd="2" destOrd="0" parTransId="{EFD44795-BC61-4F67-AE2E-365E7E9FD538}" sibTransId="{38920DC0-7BEB-49FE-9512-036309B603A0}"/>
    <dgm:cxn modelId="{DB30847A-0399-4626-85EF-1E946AF4B1C5}" type="presOf" srcId="{3B6A8329-24EF-4665-A6F4-0D30A4E11717}" destId="{536C7081-D574-4B13-89D6-5350EC400AA8}" srcOrd="0" destOrd="0" presId="urn:microsoft.com/office/officeart/2018/2/layout/IconVerticalSolidList"/>
    <dgm:cxn modelId="{2EA71493-B599-4F43-93C3-6CFD74D1E4FA}" type="presOf" srcId="{7521D4D1-4D56-4BE9-845E-48754A6FA20B}" destId="{97614D1D-1696-4939-9B4B-D8FDCA3A8A71}" srcOrd="0" destOrd="0" presId="urn:microsoft.com/office/officeart/2018/2/layout/IconVerticalSolidList"/>
    <dgm:cxn modelId="{30244F98-6B75-494C-BCD0-F86D31FFAB69}" srcId="{366A6AB4-86B4-43C7-BEEB-A2277EF1B474}" destId="{5B7647BB-D38C-4DDB-9233-A56938688088}" srcOrd="0" destOrd="0" parTransId="{8F4E54AD-616E-4E4C-83DD-7A77F8E28D72}" sibTransId="{B9A3371F-6EC3-4CD4-9EF8-148F98AFD9C2}"/>
    <dgm:cxn modelId="{BAB9E9FF-BFE5-4578-B498-D1D601B4CB49}" type="presParOf" srcId="{9F9A4317-54BA-4E99-B8C3-A2BA06D5C2B9}" destId="{0A120F55-2680-4D5E-A43F-EBF99F539B25}" srcOrd="0" destOrd="0" presId="urn:microsoft.com/office/officeart/2018/2/layout/IconVerticalSolidList"/>
    <dgm:cxn modelId="{369D2946-424F-4DDD-A6E1-6560EF14DDFD}" type="presParOf" srcId="{0A120F55-2680-4D5E-A43F-EBF99F539B25}" destId="{4A869426-5D00-45CE-8766-3D8F887B6C5B}" srcOrd="0" destOrd="0" presId="urn:microsoft.com/office/officeart/2018/2/layout/IconVerticalSolidList"/>
    <dgm:cxn modelId="{6DD9602B-4EB0-4A54-A747-D55C07E2A358}" type="presParOf" srcId="{0A120F55-2680-4D5E-A43F-EBF99F539B25}" destId="{53004574-F79F-4537-84E8-C0CC80C122E3}" srcOrd="1" destOrd="0" presId="urn:microsoft.com/office/officeart/2018/2/layout/IconVerticalSolidList"/>
    <dgm:cxn modelId="{0E0DB0C9-8319-4BE9-878A-C200C6E32548}" type="presParOf" srcId="{0A120F55-2680-4D5E-A43F-EBF99F539B25}" destId="{F9B9F74B-22A0-485E-BA5F-C194AAD1F76A}" srcOrd="2" destOrd="0" presId="urn:microsoft.com/office/officeart/2018/2/layout/IconVerticalSolidList"/>
    <dgm:cxn modelId="{229E033E-F11C-451A-B046-34E09371FE26}" type="presParOf" srcId="{0A120F55-2680-4D5E-A43F-EBF99F539B25}" destId="{DAB74290-360C-4027-A786-CF2429FD6F8D}" srcOrd="3" destOrd="0" presId="urn:microsoft.com/office/officeart/2018/2/layout/IconVerticalSolidList"/>
    <dgm:cxn modelId="{9E06F99C-F353-48CE-ACF7-D9A145DEDE28}" type="presParOf" srcId="{9F9A4317-54BA-4E99-B8C3-A2BA06D5C2B9}" destId="{6843817A-FFC3-426B-9020-B2A7D8086242}" srcOrd="1" destOrd="0" presId="urn:microsoft.com/office/officeart/2018/2/layout/IconVerticalSolidList"/>
    <dgm:cxn modelId="{D445BC66-A46E-45B3-B0BD-C614F5A643BF}" type="presParOf" srcId="{9F9A4317-54BA-4E99-B8C3-A2BA06D5C2B9}" destId="{93CC966F-068A-4AE5-BBBF-862120B2E751}" srcOrd="2" destOrd="0" presId="urn:microsoft.com/office/officeart/2018/2/layout/IconVerticalSolidList"/>
    <dgm:cxn modelId="{973ACC08-F119-448E-8646-3718A5BCDDBD}" type="presParOf" srcId="{93CC966F-068A-4AE5-BBBF-862120B2E751}" destId="{A216B353-15B6-4B90-8B9C-3611663978F9}" srcOrd="0" destOrd="0" presId="urn:microsoft.com/office/officeart/2018/2/layout/IconVerticalSolidList"/>
    <dgm:cxn modelId="{5C58732F-DDA3-468D-9E40-C76FB4F05932}" type="presParOf" srcId="{93CC966F-068A-4AE5-BBBF-862120B2E751}" destId="{7C14BDAC-F8F8-4480-A365-5BF75856B747}" srcOrd="1" destOrd="0" presId="urn:microsoft.com/office/officeart/2018/2/layout/IconVerticalSolidList"/>
    <dgm:cxn modelId="{582618F7-E2C7-4D10-90C4-7E1662017B2A}" type="presParOf" srcId="{93CC966F-068A-4AE5-BBBF-862120B2E751}" destId="{F3A2BEE8-124F-4CE1-85AA-14CE90B65174}" srcOrd="2" destOrd="0" presId="urn:microsoft.com/office/officeart/2018/2/layout/IconVerticalSolidList"/>
    <dgm:cxn modelId="{60BD8800-8B48-4F66-96B3-B506D172FC1C}" type="presParOf" srcId="{93CC966F-068A-4AE5-BBBF-862120B2E751}" destId="{536C7081-D574-4B13-89D6-5350EC400AA8}" srcOrd="3" destOrd="0" presId="urn:microsoft.com/office/officeart/2018/2/layout/IconVerticalSolidList"/>
    <dgm:cxn modelId="{66C739A2-9C50-4021-95E3-F68C63882ED3}" type="presParOf" srcId="{9F9A4317-54BA-4E99-B8C3-A2BA06D5C2B9}" destId="{A704A9F9-EE41-4725-AA9C-B75F45FB04CE}" srcOrd="3" destOrd="0" presId="urn:microsoft.com/office/officeart/2018/2/layout/IconVerticalSolidList"/>
    <dgm:cxn modelId="{CBB4A288-701F-4044-9393-5A3B616B57FF}" type="presParOf" srcId="{9F9A4317-54BA-4E99-B8C3-A2BA06D5C2B9}" destId="{32CC4D7B-5AE6-4744-89AF-BD6DB76C41C7}" srcOrd="4" destOrd="0" presId="urn:microsoft.com/office/officeart/2018/2/layout/IconVerticalSolidList"/>
    <dgm:cxn modelId="{C11196AC-3981-4177-9061-45FCBDEE5408}" type="presParOf" srcId="{32CC4D7B-5AE6-4744-89AF-BD6DB76C41C7}" destId="{38FBBA43-72A2-4FD8-8A56-1B8866973EAA}" srcOrd="0" destOrd="0" presId="urn:microsoft.com/office/officeart/2018/2/layout/IconVerticalSolidList"/>
    <dgm:cxn modelId="{FA2CC545-C098-465B-8AF0-DC173C426AB6}" type="presParOf" srcId="{32CC4D7B-5AE6-4744-89AF-BD6DB76C41C7}" destId="{5CB5735B-3685-4EE2-B7D2-0463C98C4FF4}" srcOrd="1" destOrd="0" presId="urn:microsoft.com/office/officeart/2018/2/layout/IconVerticalSolidList"/>
    <dgm:cxn modelId="{12A1BDC7-7A8A-4528-BF47-DED1A91BE0E2}" type="presParOf" srcId="{32CC4D7B-5AE6-4744-89AF-BD6DB76C41C7}" destId="{18BEABDC-D9BA-4605-9CC2-BA9286E33D9C}" srcOrd="2" destOrd="0" presId="urn:microsoft.com/office/officeart/2018/2/layout/IconVerticalSolidList"/>
    <dgm:cxn modelId="{115FD196-9965-4D4F-9D91-6AE1C8007D5D}" type="presParOf" srcId="{32CC4D7B-5AE6-4744-89AF-BD6DB76C41C7}" destId="{97614D1D-1696-4939-9B4B-D8FDCA3A8A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69426-5D00-45CE-8766-3D8F887B6C5B}">
      <dsp:nvSpPr>
        <dsp:cNvPr id="0" name=""/>
        <dsp:cNvSpPr/>
      </dsp:nvSpPr>
      <dsp:spPr>
        <a:xfrm>
          <a:off x="0" y="675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04574-F79F-4537-84E8-C0CC80C122E3}">
      <dsp:nvSpPr>
        <dsp:cNvPr id="0" name=""/>
        <dsp:cNvSpPr/>
      </dsp:nvSpPr>
      <dsp:spPr>
        <a:xfrm>
          <a:off x="478363" y="356483"/>
          <a:ext cx="869752" cy="869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74290-360C-4027-A786-CF2429FD6F8D}">
      <dsp:nvSpPr>
        <dsp:cNvPr id="0" name=""/>
        <dsp:cNvSpPr/>
      </dsp:nvSpPr>
      <dsp:spPr>
        <a:xfrm>
          <a:off x="1826480" y="675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Numbers- there is/there are </a:t>
          </a:r>
          <a:endParaRPr lang="en-US" sz="2500" kern="1200"/>
        </a:p>
      </dsp:txBody>
      <dsp:txXfrm>
        <a:off x="1826480" y="675"/>
        <a:ext cx="5074031" cy="1581368"/>
      </dsp:txXfrm>
    </dsp:sp>
    <dsp:sp modelId="{A216B353-15B6-4B90-8B9C-3611663978F9}">
      <dsp:nvSpPr>
        <dsp:cNvPr id="0" name=""/>
        <dsp:cNvSpPr/>
      </dsp:nvSpPr>
      <dsp:spPr>
        <a:xfrm>
          <a:off x="0" y="1977386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4BDAC-F8F8-4480-A365-5BF75856B747}">
      <dsp:nvSpPr>
        <dsp:cNvPr id="0" name=""/>
        <dsp:cNvSpPr/>
      </dsp:nvSpPr>
      <dsp:spPr>
        <a:xfrm>
          <a:off x="478363" y="2333194"/>
          <a:ext cx="869752" cy="8697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C7081-D574-4B13-89D6-5350EC400AA8}">
      <dsp:nvSpPr>
        <dsp:cNvPr id="0" name=""/>
        <dsp:cNvSpPr/>
      </dsp:nvSpPr>
      <dsp:spPr>
        <a:xfrm>
          <a:off x="1826480" y="197738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My house ; parts of my house</a:t>
          </a:r>
          <a:endParaRPr lang="en-US" sz="2500" kern="1200"/>
        </a:p>
      </dsp:txBody>
      <dsp:txXfrm>
        <a:off x="1826480" y="1977386"/>
        <a:ext cx="5074031" cy="1581368"/>
      </dsp:txXfrm>
    </dsp:sp>
    <dsp:sp modelId="{38FBBA43-72A2-4FD8-8A56-1B8866973EAA}">
      <dsp:nvSpPr>
        <dsp:cNvPr id="0" name=""/>
        <dsp:cNvSpPr/>
      </dsp:nvSpPr>
      <dsp:spPr>
        <a:xfrm>
          <a:off x="0" y="3954096"/>
          <a:ext cx="6900512" cy="158136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5735B-3685-4EE2-B7D2-0463C98C4FF4}">
      <dsp:nvSpPr>
        <dsp:cNvPr id="0" name=""/>
        <dsp:cNvSpPr/>
      </dsp:nvSpPr>
      <dsp:spPr>
        <a:xfrm>
          <a:off x="478363" y="4309904"/>
          <a:ext cx="869752" cy="86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14D1D-1696-4939-9B4B-D8FDCA3A8A71}">
      <dsp:nvSpPr>
        <dsp:cNvPr id="0" name=""/>
        <dsp:cNvSpPr/>
      </dsp:nvSpPr>
      <dsp:spPr>
        <a:xfrm>
          <a:off x="1826480" y="395409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Wh-questions </a:t>
          </a:r>
          <a:endParaRPr lang="en-US" sz="2500" kern="1200"/>
        </a:p>
      </dsp:txBody>
      <dsp:txXfrm>
        <a:off x="1826480" y="3954096"/>
        <a:ext cx="5074031" cy="1581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7T03:57:50.5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4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5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4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2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1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1ABDB9-9532-4EA5-B326-DBDDA077F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r>
              <a:rPr lang="es-CL" sz="8000"/>
              <a:t>Unit2: the place where i live </a:t>
            </a:r>
            <a:endParaRPr lang="es-CL" sz="8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B2BB30-533B-48ED-8436-209FE315E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r>
              <a:rPr lang="es-CL"/>
              <a:t>Grade: 5th</a:t>
            </a:r>
          </a:p>
          <a:p>
            <a:r>
              <a:rPr lang="es-CL"/>
              <a:t>Miss Pamela Knuckey</a:t>
            </a:r>
            <a:endParaRPr lang="es-CL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6CA6DF"/>
          </a:solidFill>
          <a:ln w="38100" cap="rnd">
            <a:solidFill>
              <a:srgbClr val="6CA6D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25B19-5434-4014-8E71-67E77C640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32" r="314" b="-1"/>
          <a:stretch/>
        </p:blipFill>
        <p:spPr>
          <a:xfrm>
            <a:off x="51990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3074" name="Picture 2" descr="Effective Presentation Design| Synapsis Creative - Made in PowerPoint">
            <a:extLst>
              <a:ext uri="{FF2B5EF4-FFF2-40B4-BE49-F238E27FC236}">
                <a16:creationId xmlns:a16="http://schemas.microsoft.com/office/drawing/2014/main" id="{075BC146-7E39-4778-994B-CD5CB4B93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5" y="2514600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36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4666E1-2CF8-416B-8C2A-FF16CCF3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CL" sz="4800"/>
              <a:t>Last class… le´t’s do the feedback </a:t>
            </a:r>
            <a:r>
              <a:rPr lang="es-CL" sz="4800">
                <a:sym typeface="Wingdings" panose="05000000000000000000" pitchFamily="2" charset="2"/>
              </a:rPr>
              <a:t> </a:t>
            </a:r>
            <a:endParaRPr lang="es-CL" sz="4800"/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6CA6DF"/>
          </a:solidFill>
          <a:ln w="38100" cap="rnd">
            <a:solidFill>
              <a:srgbClr val="6CA6D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16F41A-B334-4CAE-B7C5-17F49FC5A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s-CL" sz="3200" dirty="0"/>
              <a:t>Do </a:t>
            </a:r>
            <a:r>
              <a:rPr lang="es-CL" sz="3200" dirty="0" err="1"/>
              <a:t>you</a:t>
            </a:r>
            <a:r>
              <a:rPr lang="es-CL" sz="3200" dirty="0"/>
              <a:t> </a:t>
            </a:r>
            <a:r>
              <a:rPr lang="es-CL" sz="3200" dirty="0" err="1"/>
              <a:t>remember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wh-questions</a:t>
            </a:r>
            <a:r>
              <a:rPr lang="es-CL" sz="3200" dirty="0"/>
              <a:t>?</a:t>
            </a:r>
          </a:p>
          <a:p>
            <a:r>
              <a:rPr lang="es-CL" sz="3200" dirty="0" err="1"/>
              <a:t>Name</a:t>
            </a:r>
            <a:r>
              <a:rPr lang="es-CL" sz="3200" dirty="0"/>
              <a:t> </a:t>
            </a:r>
            <a:r>
              <a:rPr lang="es-CL" sz="3200" dirty="0" err="1"/>
              <a:t>four</a:t>
            </a:r>
            <a:r>
              <a:rPr lang="es-CL" sz="3200" dirty="0"/>
              <a:t> </a:t>
            </a:r>
            <a:r>
              <a:rPr lang="es-CL" sz="3200" dirty="0" err="1"/>
              <a:t>wh-questions</a:t>
            </a:r>
            <a:r>
              <a:rPr lang="es-CL" sz="3200" dirty="0"/>
              <a:t> </a:t>
            </a:r>
          </a:p>
          <a:p>
            <a:r>
              <a:rPr lang="es-CL" sz="3200" dirty="0"/>
              <a:t>Qué me están preguntando “</a:t>
            </a:r>
            <a:r>
              <a:rPr lang="es-CL" sz="3200" dirty="0" err="1"/>
              <a:t>How</a:t>
            </a:r>
            <a:r>
              <a:rPr lang="es-CL" sz="3200" dirty="0"/>
              <a:t> </a:t>
            </a:r>
            <a:r>
              <a:rPr lang="es-CL" sz="3200" dirty="0" err="1"/>
              <a:t>old</a:t>
            </a:r>
            <a:r>
              <a:rPr lang="es-CL" sz="3200" dirty="0"/>
              <a:t> are </a:t>
            </a:r>
            <a:r>
              <a:rPr lang="es-CL" sz="3200" dirty="0" err="1"/>
              <a:t>you</a:t>
            </a:r>
            <a:r>
              <a:rPr lang="es-CL" sz="3200" dirty="0"/>
              <a:t>?” 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21 great questions for facilitators - Part 2 - RosemaryShapiroLiu ...">
            <a:extLst>
              <a:ext uri="{FF2B5EF4-FFF2-40B4-BE49-F238E27FC236}">
                <a16:creationId xmlns:a16="http://schemas.microsoft.com/office/drawing/2014/main" id="{FC1E0CF0-3B3D-4F6C-AB9B-D7B83A0F1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1727878"/>
            <a:ext cx="5458968" cy="340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12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B50CC6-6C66-4F4C-8E50-57A658A0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s-CL" sz="6000" dirty="0"/>
              <a:t>Hasta ahora en la unidad 2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6CA6DF"/>
          </a:solidFill>
          <a:ln w="34925">
            <a:solidFill>
              <a:srgbClr val="6CA6D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A31E3FF-BFCC-4D55-A1B8-0A0B7B2CC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9797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541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E993C-2892-4E48-95FF-5B18E85C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Today</a:t>
            </a:r>
            <a:r>
              <a:rPr lang="es-CL" dirty="0"/>
              <a:t> </a:t>
            </a:r>
            <a:r>
              <a:rPr lang="es-CL" dirty="0" err="1"/>
              <a:t>it’s</a:t>
            </a:r>
            <a:r>
              <a:rPr lang="es-CL" dirty="0"/>
              <a:t> time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create</a:t>
            </a:r>
            <a:r>
              <a:rPr lang="es-CL" dirty="0"/>
              <a:t>- interview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AF525-2839-4D9D-BE8F-BEEA51C1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la clase de hoy te toca escribir a ti </a:t>
            </a:r>
          </a:p>
          <a:p>
            <a:r>
              <a:rPr lang="es-CL" dirty="0"/>
              <a:t>Elige a alguien de tu familia y hazle tu primera entrevista en inglés.</a:t>
            </a:r>
          </a:p>
          <a:p>
            <a:r>
              <a:rPr lang="es-CL" dirty="0"/>
              <a:t>.debes utilizar todas las </a:t>
            </a:r>
            <a:r>
              <a:rPr lang="es-CL" dirty="0" err="1"/>
              <a:t>wh-questions</a:t>
            </a:r>
            <a:r>
              <a:rPr lang="es-CL" dirty="0"/>
              <a:t> vistas la clase anterior.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Picture 2" descr="interview cat Blank Template - Imgflip">
            <a:extLst>
              <a:ext uri="{FF2B5EF4-FFF2-40B4-BE49-F238E27FC236}">
                <a16:creationId xmlns:a16="http://schemas.microsoft.com/office/drawing/2014/main" id="{EA7A7208-2FE7-4E2A-8891-749337B52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95" y="2030437"/>
            <a:ext cx="3724434" cy="279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ágrima 4">
            <a:extLst>
              <a:ext uri="{FF2B5EF4-FFF2-40B4-BE49-F238E27FC236}">
                <a16:creationId xmlns:a16="http://schemas.microsoft.com/office/drawing/2014/main" id="{C252E690-462D-40CD-9D9D-2EB598478473}"/>
              </a:ext>
            </a:extLst>
          </p:cNvPr>
          <p:cNvSpPr/>
          <p:nvPr/>
        </p:nvSpPr>
        <p:spPr>
          <a:xfrm>
            <a:off x="3532602" y="4182156"/>
            <a:ext cx="2563398" cy="2321169"/>
          </a:xfrm>
          <a:prstGeom prst="teardrop">
            <a:avLst>
              <a:gd name="adj" fmla="val 1248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D0FC25-7577-45A2-9C4F-C29E04245527}"/>
              </a:ext>
            </a:extLst>
          </p:cNvPr>
          <p:cNvSpPr txBox="1"/>
          <p:nvPr/>
        </p:nvSpPr>
        <p:spPr>
          <a:xfrm>
            <a:off x="4147930" y="4505739"/>
            <a:ext cx="1603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i="1" dirty="0" err="1">
                <a:latin typeface="Lucida Bright" panose="02040602050505020304" pitchFamily="18" charset="0"/>
              </a:rPr>
              <a:t>Welcome</a:t>
            </a:r>
            <a:r>
              <a:rPr lang="es-CL" sz="2400" i="1" dirty="0">
                <a:latin typeface="Lucida Bright" panose="02040602050505020304" pitchFamily="18" charset="0"/>
              </a:rPr>
              <a:t> </a:t>
            </a:r>
            <a:r>
              <a:rPr lang="es-CL" sz="2400" i="1" dirty="0" err="1">
                <a:latin typeface="Lucida Bright" panose="02040602050505020304" pitchFamily="18" charset="0"/>
              </a:rPr>
              <a:t>to</a:t>
            </a:r>
            <a:r>
              <a:rPr lang="es-CL" sz="2400" i="1" dirty="0">
                <a:latin typeface="Lucida Bright" panose="02040602050505020304" pitchFamily="18" charset="0"/>
              </a:rPr>
              <a:t> </a:t>
            </a:r>
            <a:r>
              <a:rPr lang="es-CL" sz="2400" i="1" dirty="0" err="1">
                <a:latin typeface="Lucida Bright" panose="02040602050505020304" pitchFamily="18" charset="0"/>
              </a:rPr>
              <a:t>your</a:t>
            </a:r>
            <a:r>
              <a:rPr lang="es-CL" sz="2400" i="1" dirty="0">
                <a:latin typeface="Lucida Bright" panose="02040602050505020304" pitchFamily="18" charset="0"/>
              </a:rPr>
              <a:t> </a:t>
            </a:r>
            <a:r>
              <a:rPr lang="es-CL" sz="2400" i="1" dirty="0" err="1">
                <a:latin typeface="Lucida Bright" panose="02040602050505020304" pitchFamily="18" charset="0"/>
              </a:rPr>
              <a:t>frist</a:t>
            </a:r>
            <a:r>
              <a:rPr lang="es-CL" sz="2400" i="1" dirty="0">
                <a:latin typeface="Lucida Bright" panose="02040602050505020304" pitchFamily="18" charset="0"/>
              </a:rPr>
              <a:t> </a:t>
            </a:r>
            <a:r>
              <a:rPr lang="es-CL" sz="2400" i="1" dirty="0">
                <a:solidFill>
                  <a:srgbClr val="FF0000"/>
                </a:solidFill>
                <a:latin typeface="Lucida Bright" panose="02040602050505020304" pitchFamily="18" charset="0"/>
              </a:rPr>
              <a:t>interview</a:t>
            </a:r>
            <a:r>
              <a:rPr lang="es-CL" sz="2400" i="1" dirty="0"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17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F9BBF7-F6E8-4B65-9F29-23020C18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 dirty="0"/>
              <a:t>Here we have an example ! </a:t>
            </a:r>
            <a:r>
              <a:rPr lang="en-US" sz="5800" dirty="0">
                <a:sym typeface="Wingdings" panose="05000000000000000000" pitchFamily="2" charset="2"/>
              </a:rPr>
              <a:t> </a:t>
            </a:r>
            <a:endParaRPr lang="en-US" sz="5800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6CA6DF"/>
          </a:solidFill>
          <a:ln w="38100" cap="rnd">
            <a:solidFill>
              <a:srgbClr val="6CA6D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8FEEDE1-0EF8-4741-895D-AFD18A810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1132" y="640080"/>
            <a:ext cx="6380943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3552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33E36"/>
      </a:dk2>
      <a:lt2>
        <a:srgbClr val="EAE7E4"/>
      </a:lt2>
      <a:accent1>
        <a:srgbClr val="6CA6DF"/>
      </a:accent1>
      <a:accent2>
        <a:srgbClr val="4EAFB8"/>
      </a:accent2>
      <a:accent3>
        <a:srgbClr val="53B192"/>
      </a:accent3>
      <a:accent4>
        <a:srgbClr val="4DB768"/>
      </a:accent4>
      <a:accent5>
        <a:srgbClr val="61B451"/>
      </a:accent5>
      <a:accent6>
        <a:srgbClr val="84AE49"/>
      </a:accent6>
      <a:hlink>
        <a:srgbClr val="9C7D5E"/>
      </a:hlink>
      <a:folHlink>
        <a:srgbClr val="848484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Lucida Bright</vt:lpstr>
      <vt:lpstr>The Hand</vt:lpstr>
      <vt:lpstr>The Serif Hand Black</vt:lpstr>
      <vt:lpstr>SketchyVTI</vt:lpstr>
      <vt:lpstr>Unit2: the place where i live </vt:lpstr>
      <vt:lpstr>Last class… le´t’s do the feedback  </vt:lpstr>
      <vt:lpstr>Hasta ahora en la unidad 2 </vt:lpstr>
      <vt:lpstr>Today it’s time to create- interview</vt:lpstr>
      <vt:lpstr>Here we have an example !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the place where i live </dc:title>
  <dc:creator>pamela Knuckey</dc:creator>
  <cp:lastModifiedBy>pamela Knuckey</cp:lastModifiedBy>
  <cp:revision>3</cp:revision>
  <dcterms:created xsi:type="dcterms:W3CDTF">2020-06-17T04:03:21Z</dcterms:created>
  <dcterms:modified xsi:type="dcterms:W3CDTF">2020-06-17T04:21:15Z</dcterms:modified>
</cp:coreProperties>
</file>