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6A6AB4-86B4-43C7-BEEB-A2277EF1B47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5B7647BB-D38C-4DDB-9233-A56938688088}">
      <dgm:prSet/>
      <dgm:spPr/>
      <dgm:t>
        <a:bodyPr/>
        <a:lstStyle/>
        <a:p>
          <a:r>
            <a:rPr lang="es-CL"/>
            <a:t>Numbers- there is/there are </a:t>
          </a:r>
          <a:endParaRPr lang="en-US"/>
        </a:p>
      </dgm:t>
    </dgm:pt>
    <dgm:pt modelId="{8F4E54AD-616E-4E4C-83DD-7A77F8E28D72}" type="parTrans" cxnId="{30244F98-6B75-494C-BCD0-F86D31FFAB69}">
      <dgm:prSet/>
      <dgm:spPr/>
      <dgm:t>
        <a:bodyPr/>
        <a:lstStyle/>
        <a:p>
          <a:endParaRPr lang="en-US"/>
        </a:p>
      </dgm:t>
    </dgm:pt>
    <dgm:pt modelId="{B9A3371F-6EC3-4CD4-9EF8-148F98AFD9C2}" type="sibTrans" cxnId="{30244F98-6B75-494C-BCD0-F86D31FFAB69}">
      <dgm:prSet/>
      <dgm:spPr/>
      <dgm:t>
        <a:bodyPr/>
        <a:lstStyle/>
        <a:p>
          <a:endParaRPr lang="en-US"/>
        </a:p>
      </dgm:t>
    </dgm:pt>
    <dgm:pt modelId="{3B6A8329-24EF-4665-A6F4-0D30A4E11717}">
      <dgm:prSet/>
      <dgm:spPr/>
      <dgm:t>
        <a:bodyPr/>
        <a:lstStyle/>
        <a:p>
          <a:r>
            <a:rPr lang="es-CL"/>
            <a:t>My house ; parts of my house</a:t>
          </a:r>
          <a:endParaRPr lang="en-US"/>
        </a:p>
      </dgm:t>
    </dgm:pt>
    <dgm:pt modelId="{0C4AB115-11AE-4957-A309-5F02F9F8B3D8}" type="parTrans" cxnId="{49157B04-CE55-4904-A1F4-98BA810D06D4}">
      <dgm:prSet/>
      <dgm:spPr/>
      <dgm:t>
        <a:bodyPr/>
        <a:lstStyle/>
        <a:p>
          <a:endParaRPr lang="en-US"/>
        </a:p>
      </dgm:t>
    </dgm:pt>
    <dgm:pt modelId="{5A67A726-A905-44F3-86AF-BC71C9606959}" type="sibTrans" cxnId="{49157B04-CE55-4904-A1F4-98BA810D06D4}">
      <dgm:prSet/>
      <dgm:spPr/>
      <dgm:t>
        <a:bodyPr/>
        <a:lstStyle/>
        <a:p>
          <a:endParaRPr lang="en-US"/>
        </a:p>
      </dgm:t>
    </dgm:pt>
    <dgm:pt modelId="{7521D4D1-4D56-4BE9-845E-48754A6FA20B}">
      <dgm:prSet/>
      <dgm:spPr/>
      <dgm:t>
        <a:bodyPr/>
        <a:lstStyle/>
        <a:p>
          <a:r>
            <a:rPr lang="es-CL"/>
            <a:t>Wh-questions </a:t>
          </a:r>
          <a:endParaRPr lang="en-US"/>
        </a:p>
      </dgm:t>
    </dgm:pt>
    <dgm:pt modelId="{EFD44795-BC61-4F67-AE2E-365E7E9FD538}" type="parTrans" cxnId="{41906670-8BE6-49DA-8A0C-E336F66147F0}">
      <dgm:prSet/>
      <dgm:spPr/>
      <dgm:t>
        <a:bodyPr/>
        <a:lstStyle/>
        <a:p>
          <a:endParaRPr lang="en-US"/>
        </a:p>
      </dgm:t>
    </dgm:pt>
    <dgm:pt modelId="{38920DC0-7BEB-49FE-9512-036309B603A0}" type="sibTrans" cxnId="{41906670-8BE6-49DA-8A0C-E336F66147F0}">
      <dgm:prSet/>
      <dgm:spPr/>
      <dgm:t>
        <a:bodyPr/>
        <a:lstStyle/>
        <a:p>
          <a:endParaRPr lang="en-US"/>
        </a:p>
      </dgm:t>
    </dgm:pt>
    <dgm:pt modelId="{9F9A4317-54BA-4E99-B8C3-A2BA06D5C2B9}" type="pres">
      <dgm:prSet presAssocID="{366A6AB4-86B4-43C7-BEEB-A2277EF1B474}" presName="root" presStyleCnt="0">
        <dgm:presLayoutVars>
          <dgm:dir/>
          <dgm:resizeHandles val="exact"/>
        </dgm:presLayoutVars>
      </dgm:prSet>
      <dgm:spPr/>
    </dgm:pt>
    <dgm:pt modelId="{0A120F55-2680-4D5E-A43F-EBF99F539B25}" type="pres">
      <dgm:prSet presAssocID="{5B7647BB-D38C-4DDB-9233-A56938688088}" presName="compNode" presStyleCnt="0"/>
      <dgm:spPr/>
    </dgm:pt>
    <dgm:pt modelId="{4A869426-5D00-45CE-8766-3D8F887B6C5B}" type="pres">
      <dgm:prSet presAssocID="{5B7647BB-D38C-4DDB-9233-A56938688088}" presName="bgRect" presStyleLbl="bgShp" presStyleIdx="0" presStyleCnt="3"/>
      <dgm:spPr/>
    </dgm:pt>
    <dgm:pt modelId="{53004574-F79F-4537-84E8-C0CC80C122E3}" type="pres">
      <dgm:prSet presAssocID="{5B7647BB-D38C-4DDB-9233-A5693868808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F9B9F74B-22A0-485E-BA5F-C194AAD1F76A}" type="pres">
      <dgm:prSet presAssocID="{5B7647BB-D38C-4DDB-9233-A56938688088}" presName="spaceRect" presStyleCnt="0"/>
      <dgm:spPr/>
    </dgm:pt>
    <dgm:pt modelId="{DAB74290-360C-4027-A786-CF2429FD6F8D}" type="pres">
      <dgm:prSet presAssocID="{5B7647BB-D38C-4DDB-9233-A56938688088}" presName="parTx" presStyleLbl="revTx" presStyleIdx="0" presStyleCnt="3">
        <dgm:presLayoutVars>
          <dgm:chMax val="0"/>
          <dgm:chPref val="0"/>
        </dgm:presLayoutVars>
      </dgm:prSet>
      <dgm:spPr/>
    </dgm:pt>
    <dgm:pt modelId="{6843817A-FFC3-426B-9020-B2A7D8086242}" type="pres">
      <dgm:prSet presAssocID="{B9A3371F-6EC3-4CD4-9EF8-148F98AFD9C2}" presName="sibTrans" presStyleCnt="0"/>
      <dgm:spPr/>
    </dgm:pt>
    <dgm:pt modelId="{93CC966F-068A-4AE5-BBBF-862120B2E751}" type="pres">
      <dgm:prSet presAssocID="{3B6A8329-24EF-4665-A6F4-0D30A4E11717}" presName="compNode" presStyleCnt="0"/>
      <dgm:spPr/>
    </dgm:pt>
    <dgm:pt modelId="{A216B353-15B6-4B90-8B9C-3611663978F9}" type="pres">
      <dgm:prSet presAssocID="{3B6A8329-24EF-4665-A6F4-0D30A4E11717}" presName="bgRect" presStyleLbl="bgShp" presStyleIdx="1" presStyleCnt="3"/>
      <dgm:spPr/>
    </dgm:pt>
    <dgm:pt modelId="{7C14BDAC-F8F8-4480-A365-5BF75856B747}" type="pres">
      <dgm:prSet presAssocID="{3B6A8329-24EF-4665-A6F4-0D30A4E11717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F3A2BEE8-124F-4CE1-85AA-14CE90B65174}" type="pres">
      <dgm:prSet presAssocID="{3B6A8329-24EF-4665-A6F4-0D30A4E11717}" presName="spaceRect" presStyleCnt="0"/>
      <dgm:spPr/>
    </dgm:pt>
    <dgm:pt modelId="{536C7081-D574-4B13-89D6-5350EC400AA8}" type="pres">
      <dgm:prSet presAssocID="{3B6A8329-24EF-4665-A6F4-0D30A4E11717}" presName="parTx" presStyleLbl="revTx" presStyleIdx="1" presStyleCnt="3">
        <dgm:presLayoutVars>
          <dgm:chMax val="0"/>
          <dgm:chPref val="0"/>
        </dgm:presLayoutVars>
      </dgm:prSet>
      <dgm:spPr/>
    </dgm:pt>
    <dgm:pt modelId="{A704A9F9-EE41-4725-AA9C-B75F45FB04CE}" type="pres">
      <dgm:prSet presAssocID="{5A67A726-A905-44F3-86AF-BC71C9606959}" presName="sibTrans" presStyleCnt="0"/>
      <dgm:spPr/>
    </dgm:pt>
    <dgm:pt modelId="{32CC4D7B-5AE6-4744-89AF-BD6DB76C41C7}" type="pres">
      <dgm:prSet presAssocID="{7521D4D1-4D56-4BE9-845E-48754A6FA20B}" presName="compNode" presStyleCnt="0"/>
      <dgm:spPr/>
    </dgm:pt>
    <dgm:pt modelId="{38FBBA43-72A2-4FD8-8A56-1B8866973EAA}" type="pres">
      <dgm:prSet presAssocID="{7521D4D1-4D56-4BE9-845E-48754A6FA20B}" presName="bgRect" presStyleLbl="bgShp" presStyleIdx="2" presStyleCnt="3"/>
      <dgm:spPr/>
    </dgm:pt>
    <dgm:pt modelId="{5CB5735B-3685-4EE2-B7D2-0463C98C4FF4}" type="pres">
      <dgm:prSet presAssocID="{7521D4D1-4D56-4BE9-845E-48754A6FA20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18BEABDC-D9BA-4605-9CC2-BA9286E33D9C}" type="pres">
      <dgm:prSet presAssocID="{7521D4D1-4D56-4BE9-845E-48754A6FA20B}" presName="spaceRect" presStyleCnt="0"/>
      <dgm:spPr/>
    </dgm:pt>
    <dgm:pt modelId="{97614D1D-1696-4939-9B4B-D8FDCA3A8A71}" type="pres">
      <dgm:prSet presAssocID="{7521D4D1-4D56-4BE9-845E-48754A6FA20B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9157B04-CE55-4904-A1F4-98BA810D06D4}" srcId="{366A6AB4-86B4-43C7-BEEB-A2277EF1B474}" destId="{3B6A8329-24EF-4665-A6F4-0D30A4E11717}" srcOrd="1" destOrd="0" parTransId="{0C4AB115-11AE-4957-A309-5F02F9F8B3D8}" sibTransId="{5A67A726-A905-44F3-86AF-BC71C9606959}"/>
    <dgm:cxn modelId="{1BB72A23-A9EA-4163-8060-E75215579856}" type="presOf" srcId="{366A6AB4-86B4-43C7-BEEB-A2277EF1B474}" destId="{9F9A4317-54BA-4E99-B8C3-A2BA06D5C2B9}" srcOrd="0" destOrd="0" presId="urn:microsoft.com/office/officeart/2018/2/layout/IconVerticalSolidList"/>
    <dgm:cxn modelId="{B49E2E26-F122-45F2-8A6B-BD4C05E7B368}" type="presOf" srcId="{5B7647BB-D38C-4DDB-9233-A56938688088}" destId="{DAB74290-360C-4027-A786-CF2429FD6F8D}" srcOrd="0" destOrd="0" presId="urn:microsoft.com/office/officeart/2018/2/layout/IconVerticalSolidList"/>
    <dgm:cxn modelId="{41906670-8BE6-49DA-8A0C-E336F66147F0}" srcId="{366A6AB4-86B4-43C7-BEEB-A2277EF1B474}" destId="{7521D4D1-4D56-4BE9-845E-48754A6FA20B}" srcOrd="2" destOrd="0" parTransId="{EFD44795-BC61-4F67-AE2E-365E7E9FD538}" sibTransId="{38920DC0-7BEB-49FE-9512-036309B603A0}"/>
    <dgm:cxn modelId="{DB30847A-0399-4626-85EF-1E946AF4B1C5}" type="presOf" srcId="{3B6A8329-24EF-4665-A6F4-0D30A4E11717}" destId="{536C7081-D574-4B13-89D6-5350EC400AA8}" srcOrd="0" destOrd="0" presId="urn:microsoft.com/office/officeart/2018/2/layout/IconVerticalSolidList"/>
    <dgm:cxn modelId="{2EA71493-B599-4F43-93C3-6CFD74D1E4FA}" type="presOf" srcId="{7521D4D1-4D56-4BE9-845E-48754A6FA20B}" destId="{97614D1D-1696-4939-9B4B-D8FDCA3A8A71}" srcOrd="0" destOrd="0" presId="urn:microsoft.com/office/officeart/2018/2/layout/IconVerticalSolidList"/>
    <dgm:cxn modelId="{30244F98-6B75-494C-BCD0-F86D31FFAB69}" srcId="{366A6AB4-86B4-43C7-BEEB-A2277EF1B474}" destId="{5B7647BB-D38C-4DDB-9233-A56938688088}" srcOrd="0" destOrd="0" parTransId="{8F4E54AD-616E-4E4C-83DD-7A77F8E28D72}" sibTransId="{B9A3371F-6EC3-4CD4-9EF8-148F98AFD9C2}"/>
    <dgm:cxn modelId="{BAB9E9FF-BFE5-4578-B498-D1D601B4CB49}" type="presParOf" srcId="{9F9A4317-54BA-4E99-B8C3-A2BA06D5C2B9}" destId="{0A120F55-2680-4D5E-A43F-EBF99F539B25}" srcOrd="0" destOrd="0" presId="urn:microsoft.com/office/officeart/2018/2/layout/IconVerticalSolidList"/>
    <dgm:cxn modelId="{369D2946-424F-4DDD-A6E1-6560EF14DDFD}" type="presParOf" srcId="{0A120F55-2680-4D5E-A43F-EBF99F539B25}" destId="{4A869426-5D00-45CE-8766-3D8F887B6C5B}" srcOrd="0" destOrd="0" presId="urn:microsoft.com/office/officeart/2018/2/layout/IconVerticalSolidList"/>
    <dgm:cxn modelId="{6DD9602B-4EB0-4A54-A747-D55C07E2A358}" type="presParOf" srcId="{0A120F55-2680-4D5E-A43F-EBF99F539B25}" destId="{53004574-F79F-4537-84E8-C0CC80C122E3}" srcOrd="1" destOrd="0" presId="urn:microsoft.com/office/officeart/2018/2/layout/IconVerticalSolidList"/>
    <dgm:cxn modelId="{0E0DB0C9-8319-4BE9-878A-C200C6E32548}" type="presParOf" srcId="{0A120F55-2680-4D5E-A43F-EBF99F539B25}" destId="{F9B9F74B-22A0-485E-BA5F-C194AAD1F76A}" srcOrd="2" destOrd="0" presId="urn:microsoft.com/office/officeart/2018/2/layout/IconVerticalSolidList"/>
    <dgm:cxn modelId="{229E033E-F11C-451A-B046-34E09371FE26}" type="presParOf" srcId="{0A120F55-2680-4D5E-A43F-EBF99F539B25}" destId="{DAB74290-360C-4027-A786-CF2429FD6F8D}" srcOrd="3" destOrd="0" presId="urn:microsoft.com/office/officeart/2018/2/layout/IconVerticalSolidList"/>
    <dgm:cxn modelId="{9E06F99C-F353-48CE-ACF7-D9A145DEDE28}" type="presParOf" srcId="{9F9A4317-54BA-4E99-B8C3-A2BA06D5C2B9}" destId="{6843817A-FFC3-426B-9020-B2A7D8086242}" srcOrd="1" destOrd="0" presId="urn:microsoft.com/office/officeart/2018/2/layout/IconVerticalSolidList"/>
    <dgm:cxn modelId="{D445BC66-A46E-45B3-B0BD-C614F5A643BF}" type="presParOf" srcId="{9F9A4317-54BA-4E99-B8C3-A2BA06D5C2B9}" destId="{93CC966F-068A-4AE5-BBBF-862120B2E751}" srcOrd="2" destOrd="0" presId="urn:microsoft.com/office/officeart/2018/2/layout/IconVerticalSolidList"/>
    <dgm:cxn modelId="{973ACC08-F119-448E-8646-3718A5BCDDBD}" type="presParOf" srcId="{93CC966F-068A-4AE5-BBBF-862120B2E751}" destId="{A216B353-15B6-4B90-8B9C-3611663978F9}" srcOrd="0" destOrd="0" presId="urn:microsoft.com/office/officeart/2018/2/layout/IconVerticalSolidList"/>
    <dgm:cxn modelId="{5C58732F-DDA3-468D-9E40-C76FB4F05932}" type="presParOf" srcId="{93CC966F-068A-4AE5-BBBF-862120B2E751}" destId="{7C14BDAC-F8F8-4480-A365-5BF75856B747}" srcOrd="1" destOrd="0" presId="urn:microsoft.com/office/officeart/2018/2/layout/IconVerticalSolidList"/>
    <dgm:cxn modelId="{582618F7-E2C7-4D10-90C4-7E1662017B2A}" type="presParOf" srcId="{93CC966F-068A-4AE5-BBBF-862120B2E751}" destId="{F3A2BEE8-124F-4CE1-85AA-14CE90B65174}" srcOrd="2" destOrd="0" presId="urn:microsoft.com/office/officeart/2018/2/layout/IconVerticalSolidList"/>
    <dgm:cxn modelId="{60BD8800-8B48-4F66-96B3-B506D172FC1C}" type="presParOf" srcId="{93CC966F-068A-4AE5-BBBF-862120B2E751}" destId="{536C7081-D574-4B13-89D6-5350EC400AA8}" srcOrd="3" destOrd="0" presId="urn:microsoft.com/office/officeart/2018/2/layout/IconVerticalSolidList"/>
    <dgm:cxn modelId="{66C739A2-9C50-4021-95E3-F68C63882ED3}" type="presParOf" srcId="{9F9A4317-54BA-4E99-B8C3-A2BA06D5C2B9}" destId="{A704A9F9-EE41-4725-AA9C-B75F45FB04CE}" srcOrd="3" destOrd="0" presId="urn:microsoft.com/office/officeart/2018/2/layout/IconVerticalSolidList"/>
    <dgm:cxn modelId="{CBB4A288-701F-4044-9393-5A3B616B57FF}" type="presParOf" srcId="{9F9A4317-54BA-4E99-B8C3-A2BA06D5C2B9}" destId="{32CC4D7B-5AE6-4744-89AF-BD6DB76C41C7}" srcOrd="4" destOrd="0" presId="urn:microsoft.com/office/officeart/2018/2/layout/IconVerticalSolidList"/>
    <dgm:cxn modelId="{C11196AC-3981-4177-9061-45FCBDEE5408}" type="presParOf" srcId="{32CC4D7B-5AE6-4744-89AF-BD6DB76C41C7}" destId="{38FBBA43-72A2-4FD8-8A56-1B8866973EAA}" srcOrd="0" destOrd="0" presId="urn:microsoft.com/office/officeart/2018/2/layout/IconVerticalSolidList"/>
    <dgm:cxn modelId="{FA2CC545-C098-465B-8AF0-DC173C426AB6}" type="presParOf" srcId="{32CC4D7B-5AE6-4744-89AF-BD6DB76C41C7}" destId="{5CB5735B-3685-4EE2-B7D2-0463C98C4FF4}" srcOrd="1" destOrd="0" presId="urn:microsoft.com/office/officeart/2018/2/layout/IconVerticalSolidList"/>
    <dgm:cxn modelId="{12A1BDC7-7A8A-4528-BF47-DED1A91BE0E2}" type="presParOf" srcId="{32CC4D7B-5AE6-4744-89AF-BD6DB76C41C7}" destId="{18BEABDC-D9BA-4605-9CC2-BA9286E33D9C}" srcOrd="2" destOrd="0" presId="urn:microsoft.com/office/officeart/2018/2/layout/IconVerticalSolidList"/>
    <dgm:cxn modelId="{115FD196-9965-4D4F-9D91-6AE1C8007D5D}" type="presParOf" srcId="{32CC4D7B-5AE6-4744-89AF-BD6DB76C41C7}" destId="{97614D1D-1696-4939-9B4B-D8FDCA3A8A7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869426-5D00-45CE-8766-3D8F887B6C5B}">
      <dsp:nvSpPr>
        <dsp:cNvPr id="0" name=""/>
        <dsp:cNvSpPr/>
      </dsp:nvSpPr>
      <dsp:spPr>
        <a:xfrm>
          <a:off x="0" y="675"/>
          <a:ext cx="6900512" cy="158136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04574-F79F-4537-84E8-C0CC80C122E3}">
      <dsp:nvSpPr>
        <dsp:cNvPr id="0" name=""/>
        <dsp:cNvSpPr/>
      </dsp:nvSpPr>
      <dsp:spPr>
        <a:xfrm>
          <a:off x="478363" y="356483"/>
          <a:ext cx="869752" cy="8697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B74290-360C-4027-A786-CF2429FD6F8D}">
      <dsp:nvSpPr>
        <dsp:cNvPr id="0" name=""/>
        <dsp:cNvSpPr/>
      </dsp:nvSpPr>
      <dsp:spPr>
        <a:xfrm>
          <a:off x="1826480" y="675"/>
          <a:ext cx="5074031" cy="158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361" tIns="167361" rIns="167361" bIns="16736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Numbers- there is/there are </a:t>
          </a:r>
          <a:endParaRPr lang="en-US" sz="2500" kern="1200"/>
        </a:p>
      </dsp:txBody>
      <dsp:txXfrm>
        <a:off x="1826480" y="675"/>
        <a:ext cx="5074031" cy="1581368"/>
      </dsp:txXfrm>
    </dsp:sp>
    <dsp:sp modelId="{A216B353-15B6-4B90-8B9C-3611663978F9}">
      <dsp:nvSpPr>
        <dsp:cNvPr id="0" name=""/>
        <dsp:cNvSpPr/>
      </dsp:nvSpPr>
      <dsp:spPr>
        <a:xfrm>
          <a:off x="0" y="1977386"/>
          <a:ext cx="6900512" cy="158136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4BDAC-F8F8-4480-A365-5BF75856B747}">
      <dsp:nvSpPr>
        <dsp:cNvPr id="0" name=""/>
        <dsp:cNvSpPr/>
      </dsp:nvSpPr>
      <dsp:spPr>
        <a:xfrm>
          <a:off x="478363" y="2333194"/>
          <a:ext cx="869752" cy="8697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6C7081-D574-4B13-89D6-5350EC400AA8}">
      <dsp:nvSpPr>
        <dsp:cNvPr id="0" name=""/>
        <dsp:cNvSpPr/>
      </dsp:nvSpPr>
      <dsp:spPr>
        <a:xfrm>
          <a:off x="1826480" y="1977386"/>
          <a:ext cx="5074031" cy="158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361" tIns="167361" rIns="167361" bIns="16736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My house ; parts of my house</a:t>
          </a:r>
          <a:endParaRPr lang="en-US" sz="2500" kern="1200"/>
        </a:p>
      </dsp:txBody>
      <dsp:txXfrm>
        <a:off x="1826480" y="1977386"/>
        <a:ext cx="5074031" cy="1581368"/>
      </dsp:txXfrm>
    </dsp:sp>
    <dsp:sp modelId="{38FBBA43-72A2-4FD8-8A56-1B8866973EAA}">
      <dsp:nvSpPr>
        <dsp:cNvPr id="0" name=""/>
        <dsp:cNvSpPr/>
      </dsp:nvSpPr>
      <dsp:spPr>
        <a:xfrm>
          <a:off x="0" y="3954096"/>
          <a:ext cx="6900512" cy="1581368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B5735B-3685-4EE2-B7D2-0463C98C4FF4}">
      <dsp:nvSpPr>
        <dsp:cNvPr id="0" name=""/>
        <dsp:cNvSpPr/>
      </dsp:nvSpPr>
      <dsp:spPr>
        <a:xfrm>
          <a:off x="478363" y="4309904"/>
          <a:ext cx="869752" cy="8697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614D1D-1696-4939-9B4B-D8FDCA3A8A71}">
      <dsp:nvSpPr>
        <dsp:cNvPr id="0" name=""/>
        <dsp:cNvSpPr/>
      </dsp:nvSpPr>
      <dsp:spPr>
        <a:xfrm>
          <a:off x="1826480" y="3954096"/>
          <a:ext cx="5074031" cy="15813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361" tIns="167361" rIns="167361" bIns="167361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/>
            <a:t>Wh-questions </a:t>
          </a:r>
          <a:endParaRPr lang="en-US" sz="2500" kern="1200"/>
        </a:p>
      </dsp:txBody>
      <dsp:txXfrm>
        <a:off x="1826480" y="3954096"/>
        <a:ext cx="5074031" cy="1581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6-17T03:57:50.578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41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5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72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94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45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4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327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0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1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91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4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6/16/2020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1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71ABDB9-9532-4EA5-B326-DBDDA077F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r>
              <a:rPr lang="es-CL" sz="8000"/>
              <a:t>Unit2: the place where i live </a:t>
            </a:r>
            <a:endParaRPr lang="es-CL" sz="8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B2BB30-533B-48ED-8436-209FE315E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r>
              <a:rPr lang="es-CL"/>
              <a:t>Grade: 5th</a:t>
            </a:r>
          </a:p>
          <a:p>
            <a:r>
              <a:rPr lang="es-CL"/>
              <a:t>Miss Pamela Knuckey</a:t>
            </a:r>
            <a:endParaRPr lang="es-CL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6CA6DF"/>
          </a:solidFill>
          <a:ln w="38100" cap="rnd">
            <a:solidFill>
              <a:srgbClr val="6CA6D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1825B19-5434-4014-8E71-67E77C640C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732" r="314" b="-1"/>
          <a:stretch/>
        </p:blipFill>
        <p:spPr>
          <a:xfrm>
            <a:off x="51990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pic>
        <p:nvPicPr>
          <p:cNvPr id="3074" name="Picture 2" descr="Effective Presentation Design| Synapsis Creative - Made in PowerPoint">
            <a:extLst>
              <a:ext uri="{FF2B5EF4-FFF2-40B4-BE49-F238E27FC236}">
                <a16:creationId xmlns:a16="http://schemas.microsoft.com/office/drawing/2014/main" id="{075BC146-7E39-4778-994B-CD5CB4B930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525" y="2514600"/>
            <a:ext cx="24955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368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24666E1-2CF8-416B-8C2A-FF16CCF36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s-CL" sz="4800"/>
              <a:t>Last class… le´t’s do the feedback </a:t>
            </a:r>
            <a:r>
              <a:rPr lang="es-CL" sz="4800">
                <a:sym typeface="Wingdings" panose="05000000000000000000" pitchFamily="2" charset="2"/>
              </a:rPr>
              <a:t> </a:t>
            </a:r>
            <a:endParaRPr lang="es-CL" sz="4800"/>
          </a:p>
        </p:txBody>
      </p:sp>
      <p:sp>
        <p:nvSpPr>
          <p:cNvPr id="7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6CA6DF"/>
          </a:solidFill>
          <a:ln w="38100" cap="rnd">
            <a:solidFill>
              <a:srgbClr val="6CA6D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16F41A-B334-4CAE-B7C5-17F49FC5A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anchor="t">
            <a:normAutofit/>
          </a:bodyPr>
          <a:lstStyle/>
          <a:p>
            <a:r>
              <a:rPr lang="es-CL" sz="3200" dirty="0"/>
              <a:t>Do </a:t>
            </a:r>
            <a:r>
              <a:rPr lang="es-CL" sz="3200" dirty="0" err="1"/>
              <a:t>you</a:t>
            </a:r>
            <a:r>
              <a:rPr lang="es-CL" sz="3200" dirty="0"/>
              <a:t> </a:t>
            </a:r>
            <a:r>
              <a:rPr lang="es-CL" sz="3200" dirty="0" err="1"/>
              <a:t>remember</a:t>
            </a:r>
            <a:r>
              <a:rPr lang="es-CL" sz="3200" dirty="0"/>
              <a:t> </a:t>
            </a:r>
            <a:r>
              <a:rPr lang="es-CL" sz="3200" dirty="0" err="1"/>
              <a:t>the</a:t>
            </a:r>
            <a:r>
              <a:rPr lang="es-CL" sz="3200" dirty="0"/>
              <a:t> </a:t>
            </a:r>
            <a:r>
              <a:rPr lang="es-CL" sz="3200" dirty="0" err="1"/>
              <a:t>wh-questions</a:t>
            </a:r>
            <a:r>
              <a:rPr lang="es-CL" sz="3200" dirty="0"/>
              <a:t>?</a:t>
            </a:r>
          </a:p>
          <a:p>
            <a:r>
              <a:rPr lang="es-CL" sz="3200" dirty="0" err="1"/>
              <a:t>Name</a:t>
            </a:r>
            <a:r>
              <a:rPr lang="es-CL" sz="3200" dirty="0"/>
              <a:t> </a:t>
            </a:r>
            <a:r>
              <a:rPr lang="es-CL" sz="3200" dirty="0" err="1"/>
              <a:t>four</a:t>
            </a:r>
            <a:r>
              <a:rPr lang="es-CL" sz="3200" dirty="0"/>
              <a:t> </a:t>
            </a:r>
            <a:r>
              <a:rPr lang="es-CL" sz="3200" dirty="0" err="1"/>
              <a:t>wh-questions</a:t>
            </a:r>
            <a:r>
              <a:rPr lang="es-CL" sz="3200" dirty="0"/>
              <a:t> </a:t>
            </a:r>
          </a:p>
          <a:p>
            <a:r>
              <a:rPr lang="es-CL" sz="3200" dirty="0"/>
              <a:t>Qué me están preguntando “</a:t>
            </a:r>
            <a:r>
              <a:rPr lang="es-CL" sz="3200" dirty="0" err="1"/>
              <a:t>How</a:t>
            </a:r>
            <a:r>
              <a:rPr lang="es-CL" sz="3200" dirty="0"/>
              <a:t> </a:t>
            </a:r>
            <a:r>
              <a:rPr lang="es-CL" sz="3200" dirty="0" err="1"/>
              <a:t>old</a:t>
            </a:r>
            <a:r>
              <a:rPr lang="es-CL" sz="3200" dirty="0"/>
              <a:t> are </a:t>
            </a:r>
            <a:r>
              <a:rPr lang="es-CL" sz="3200" dirty="0" err="1"/>
              <a:t>you</a:t>
            </a:r>
            <a:r>
              <a:rPr lang="es-CL" sz="3200" dirty="0"/>
              <a:t>?” 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21 great questions for facilitators - Part 2 - RosemaryShapiroLiu ...">
            <a:extLst>
              <a:ext uri="{FF2B5EF4-FFF2-40B4-BE49-F238E27FC236}">
                <a16:creationId xmlns:a16="http://schemas.microsoft.com/office/drawing/2014/main" id="{FC1E0CF0-3B3D-4F6C-AB9B-D7B83A0F1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1727878"/>
            <a:ext cx="5458968" cy="3402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6127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7B50CC6-6C66-4F4C-8E50-57A658A0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es-CL" sz="6000" dirty="0"/>
              <a:t>Hasta ahora en la unidad 2 </a:t>
            </a:r>
          </a:p>
        </p:txBody>
      </p:sp>
      <p:sp>
        <p:nvSpPr>
          <p:cNvPr id="11" name="Rectangle 22">
            <a:extLst>
              <a:ext uri="{FF2B5EF4-FFF2-40B4-BE49-F238E27FC236}">
                <a16:creationId xmlns:a16="http://schemas.microsoft.com/office/drawing/2014/main" id="{535742DD-1B16-4E9D-B715-0D74B4574A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14992" y="1557877"/>
            <a:ext cx="18288" cy="3749040"/>
          </a:xfrm>
          <a:custGeom>
            <a:avLst/>
            <a:gdLst>
              <a:gd name="connsiteX0" fmla="*/ 0 w 18288"/>
              <a:gd name="connsiteY0" fmla="*/ 0 h 3749040"/>
              <a:gd name="connsiteX1" fmla="*/ 18288 w 18288"/>
              <a:gd name="connsiteY1" fmla="*/ 0 h 3749040"/>
              <a:gd name="connsiteX2" fmla="*/ 18288 w 18288"/>
              <a:gd name="connsiteY2" fmla="*/ 662330 h 3749040"/>
              <a:gd name="connsiteX3" fmla="*/ 18288 w 18288"/>
              <a:gd name="connsiteY3" fmla="*/ 1174699 h 3749040"/>
              <a:gd name="connsiteX4" fmla="*/ 18288 w 18288"/>
              <a:gd name="connsiteY4" fmla="*/ 1724558 h 3749040"/>
              <a:gd name="connsiteX5" fmla="*/ 18288 w 18288"/>
              <a:gd name="connsiteY5" fmla="*/ 2424379 h 3749040"/>
              <a:gd name="connsiteX6" fmla="*/ 18288 w 18288"/>
              <a:gd name="connsiteY6" fmla="*/ 3049219 h 3749040"/>
              <a:gd name="connsiteX7" fmla="*/ 18288 w 18288"/>
              <a:gd name="connsiteY7" fmla="*/ 3749040 h 3749040"/>
              <a:gd name="connsiteX8" fmla="*/ 0 w 18288"/>
              <a:gd name="connsiteY8" fmla="*/ 3749040 h 3749040"/>
              <a:gd name="connsiteX9" fmla="*/ 0 w 18288"/>
              <a:gd name="connsiteY9" fmla="*/ 3236671 h 3749040"/>
              <a:gd name="connsiteX10" fmla="*/ 0 w 18288"/>
              <a:gd name="connsiteY10" fmla="*/ 2536850 h 3749040"/>
              <a:gd name="connsiteX11" fmla="*/ 0 w 18288"/>
              <a:gd name="connsiteY11" fmla="*/ 1874520 h 3749040"/>
              <a:gd name="connsiteX12" fmla="*/ 0 w 18288"/>
              <a:gd name="connsiteY12" fmla="*/ 1362151 h 3749040"/>
              <a:gd name="connsiteX13" fmla="*/ 0 w 18288"/>
              <a:gd name="connsiteY13" fmla="*/ 774802 h 3749040"/>
              <a:gd name="connsiteX14" fmla="*/ 0 w 18288"/>
              <a:gd name="connsiteY14" fmla="*/ 0 h 374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8288" h="3749040" fill="none" extrusionOk="0">
                <a:moveTo>
                  <a:pt x="0" y="0"/>
                </a:moveTo>
                <a:cubicBezTo>
                  <a:pt x="8690" y="407"/>
                  <a:pt x="14141" y="154"/>
                  <a:pt x="18288" y="0"/>
                </a:cubicBezTo>
                <a:cubicBezTo>
                  <a:pt x="34838" y="143586"/>
                  <a:pt x="-11860" y="333097"/>
                  <a:pt x="18288" y="662330"/>
                </a:cubicBezTo>
                <a:cubicBezTo>
                  <a:pt x="48436" y="991563"/>
                  <a:pt x="32813" y="1046681"/>
                  <a:pt x="18288" y="1174699"/>
                </a:cubicBezTo>
                <a:cubicBezTo>
                  <a:pt x="3763" y="1302717"/>
                  <a:pt x="40974" y="1467838"/>
                  <a:pt x="18288" y="1724558"/>
                </a:cubicBezTo>
                <a:cubicBezTo>
                  <a:pt x="-4398" y="1981278"/>
                  <a:pt x="36650" y="2215729"/>
                  <a:pt x="18288" y="2424379"/>
                </a:cubicBezTo>
                <a:cubicBezTo>
                  <a:pt x="-74" y="2633029"/>
                  <a:pt x="-9881" y="2874703"/>
                  <a:pt x="18288" y="3049219"/>
                </a:cubicBezTo>
                <a:cubicBezTo>
                  <a:pt x="46457" y="3223735"/>
                  <a:pt x="4078" y="3453850"/>
                  <a:pt x="18288" y="3749040"/>
                </a:cubicBezTo>
                <a:cubicBezTo>
                  <a:pt x="14465" y="3749751"/>
                  <a:pt x="7675" y="3748271"/>
                  <a:pt x="0" y="3749040"/>
                </a:cubicBezTo>
                <a:cubicBezTo>
                  <a:pt x="19669" y="3507959"/>
                  <a:pt x="-9883" y="3339386"/>
                  <a:pt x="0" y="3236671"/>
                </a:cubicBezTo>
                <a:cubicBezTo>
                  <a:pt x="9883" y="3133956"/>
                  <a:pt x="26871" y="2857214"/>
                  <a:pt x="0" y="2536850"/>
                </a:cubicBezTo>
                <a:cubicBezTo>
                  <a:pt x="-26871" y="2216486"/>
                  <a:pt x="4790" y="2156616"/>
                  <a:pt x="0" y="1874520"/>
                </a:cubicBezTo>
                <a:cubicBezTo>
                  <a:pt x="-4790" y="1592424"/>
                  <a:pt x="-3117" y="1558688"/>
                  <a:pt x="0" y="1362151"/>
                </a:cubicBezTo>
                <a:cubicBezTo>
                  <a:pt x="3117" y="1165614"/>
                  <a:pt x="16802" y="1045125"/>
                  <a:pt x="0" y="774802"/>
                </a:cubicBezTo>
                <a:cubicBezTo>
                  <a:pt x="-16802" y="504479"/>
                  <a:pt x="-29640" y="377701"/>
                  <a:pt x="0" y="0"/>
                </a:cubicBezTo>
                <a:close/>
              </a:path>
              <a:path w="18288" h="3749040" stroke="0" extrusionOk="0">
                <a:moveTo>
                  <a:pt x="0" y="0"/>
                </a:moveTo>
                <a:cubicBezTo>
                  <a:pt x="5341" y="9"/>
                  <a:pt x="11148" y="-611"/>
                  <a:pt x="18288" y="0"/>
                </a:cubicBezTo>
                <a:cubicBezTo>
                  <a:pt x="33352" y="227288"/>
                  <a:pt x="30894" y="278824"/>
                  <a:pt x="18288" y="512369"/>
                </a:cubicBezTo>
                <a:cubicBezTo>
                  <a:pt x="5682" y="745914"/>
                  <a:pt x="53060" y="998220"/>
                  <a:pt x="18288" y="1212190"/>
                </a:cubicBezTo>
                <a:cubicBezTo>
                  <a:pt x="-16484" y="1426160"/>
                  <a:pt x="35474" y="1585099"/>
                  <a:pt x="18288" y="1837030"/>
                </a:cubicBezTo>
                <a:cubicBezTo>
                  <a:pt x="1102" y="2088961"/>
                  <a:pt x="16704" y="2251948"/>
                  <a:pt x="18288" y="2386889"/>
                </a:cubicBezTo>
                <a:cubicBezTo>
                  <a:pt x="19872" y="2521830"/>
                  <a:pt x="5902" y="2679005"/>
                  <a:pt x="18288" y="2936748"/>
                </a:cubicBezTo>
                <a:cubicBezTo>
                  <a:pt x="30674" y="3194491"/>
                  <a:pt x="13809" y="3416052"/>
                  <a:pt x="18288" y="3749040"/>
                </a:cubicBezTo>
                <a:cubicBezTo>
                  <a:pt x="9729" y="3749861"/>
                  <a:pt x="3965" y="3749683"/>
                  <a:pt x="0" y="3749040"/>
                </a:cubicBezTo>
                <a:cubicBezTo>
                  <a:pt x="-10152" y="3632102"/>
                  <a:pt x="-5013" y="3340136"/>
                  <a:pt x="0" y="3236671"/>
                </a:cubicBezTo>
                <a:cubicBezTo>
                  <a:pt x="5013" y="3133206"/>
                  <a:pt x="-27249" y="2814766"/>
                  <a:pt x="0" y="2649322"/>
                </a:cubicBezTo>
                <a:cubicBezTo>
                  <a:pt x="27249" y="2483878"/>
                  <a:pt x="8506" y="2308131"/>
                  <a:pt x="0" y="2061972"/>
                </a:cubicBezTo>
                <a:cubicBezTo>
                  <a:pt x="-8506" y="1815813"/>
                  <a:pt x="-14267" y="1574470"/>
                  <a:pt x="0" y="1399642"/>
                </a:cubicBezTo>
                <a:cubicBezTo>
                  <a:pt x="14267" y="1224814"/>
                  <a:pt x="-24839" y="1011862"/>
                  <a:pt x="0" y="812292"/>
                </a:cubicBezTo>
                <a:cubicBezTo>
                  <a:pt x="24839" y="612722"/>
                  <a:pt x="20220" y="372179"/>
                  <a:pt x="0" y="0"/>
                </a:cubicBezTo>
                <a:close/>
              </a:path>
            </a:pathLst>
          </a:custGeom>
          <a:solidFill>
            <a:srgbClr val="6CA6DF"/>
          </a:solidFill>
          <a:ln w="34925">
            <a:solidFill>
              <a:srgbClr val="6CA6D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A31E3FF-BFCC-4D55-A1B8-0A0B7B2CCE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3097972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541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E993C-2892-4E48-95FF-5B18E85C7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Today</a:t>
            </a:r>
            <a:r>
              <a:rPr lang="es-CL" dirty="0"/>
              <a:t> </a:t>
            </a:r>
            <a:r>
              <a:rPr lang="es-CL" dirty="0" err="1"/>
              <a:t>it’s</a:t>
            </a:r>
            <a:r>
              <a:rPr lang="es-CL" dirty="0"/>
              <a:t> time </a:t>
            </a:r>
            <a:r>
              <a:rPr lang="es-CL" dirty="0" err="1"/>
              <a:t>to</a:t>
            </a:r>
            <a:r>
              <a:rPr lang="es-CL" dirty="0"/>
              <a:t> </a:t>
            </a:r>
            <a:r>
              <a:rPr lang="es-CL" dirty="0" err="1"/>
              <a:t>create</a:t>
            </a:r>
            <a:r>
              <a:rPr lang="es-CL" dirty="0"/>
              <a:t>- interview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8AF525-2839-4D9D-BE8F-BEEA51C1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la clase de hoy te toca escribir a ti </a:t>
            </a:r>
          </a:p>
          <a:p>
            <a:r>
              <a:rPr lang="es-CL" dirty="0"/>
              <a:t>Elige a alguien de tu familia y hazle tu primera entrevista en inglés.</a:t>
            </a:r>
          </a:p>
          <a:p>
            <a:r>
              <a:rPr lang="es-CL" dirty="0"/>
              <a:t>.debes utilizar todas las </a:t>
            </a:r>
            <a:r>
              <a:rPr lang="es-CL" dirty="0" err="1"/>
              <a:t>wh-questions</a:t>
            </a:r>
            <a:r>
              <a:rPr lang="es-CL" dirty="0"/>
              <a:t> vistas la clase anterior.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2050" name="Picture 2" descr="interview cat Blank Template - Imgflip">
            <a:extLst>
              <a:ext uri="{FF2B5EF4-FFF2-40B4-BE49-F238E27FC236}">
                <a16:creationId xmlns:a16="http://schemas.microsoft.com/office/drawing/2014/main" id="{EA7A7208-2FE7-4E2A-8891-749337B529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095" y="2030437"/>
            <a:ext cx="3724434" cy="279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Lágrima 4">
            <a:extLst>
              <a:ext uri="{FF2B5EF4-FFF2-40B4-BE49-F238E27FC236}">
                <a16:creationId xmlns:a16="http://schemas.microsoft.com/office/drawing/2014/main" id="{C252E690-462D-40CD-9D9D-2EB598478473}"/>
              </a:ext>
            </a:extLst>
          </p:cNvPr>
          <p:cNvSpPr/>
          <p:nvPr/>
        </p:nvSpPr>
        <p:spPr>
          <a:xfrm>
            <a:off x="3532602" y="4182156"/>
            <a:ext cx="2563398" cy="2321169"/>
          </a:xfrm>
          <a:prstGeom prst="teardrop">
            <a:avLst>
              <a:gd name="adj" fmla="val 12481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FD0FC25-7577-45A2-9C4F-C29E04245527}"/>
              </a:ext>
            </a:extLst>
          </p:cNvPr>
          <p:cNvSpPr txBox="1"/>
          <p:nvPr/>
        </p:nvSpPr>
        <p:spPr>
          <a:xfrm>
            <a:off x="4147930" y="4505739"/>
            <a:ext cx="16035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i="1" dirty="0" err="1">
                <a:latin typeface="Lucida Bright" panose="02040602050505020304" pitchFamily="18" charset="0"/>
              </a:rPr>
              <a:t>Welcome</a:t>
            </a:r>
            <a:r>
              <a:rPr lang="es-CL" sz="2400" i="1" dirty="0">
                <a:latin typeface="Lucida Bright" panose="02040602050505020304" pitchFamily="18" charset="0"/>
              </a:rPr>
              <a:t> </a:t>
            </a:r>
            <a:r>
              <a:rPr lang="es-CL" sz="2400" i="1" dirty="0" err="1">
                <a:latin typeface="Lucida Bright" panose="02040602050505020304" pitchFamily="18" charset="0"/>
              </a:rPr>
              <a:t>to</a:t>
            </a:r>
            <a:r>
              <a:rPr lang="es-CL" sz="2400" i="1" dirty="0">
                <a:latin typeface="Lucida Bright" panose="02040602050505020304" pitchFamily="18" charset="0"/>
              </a:rPr>
              <a:t> </a:t>
            </a:r>
            <a:r>
              <a:rPr lang="es-CL" sz="2400" i="1" dirty="0" err="1">
                <a:latin typeface="Lucida Bright" panose="02040602050505020304" pitchFamily="18" charset="0"/>
              </a:rPr>
              <a:t>your</a:t>
            </a:r>
            <a:r>
              <a:rPr lang="es-CL" sz="2400" i="1" dirty="0">
                <a:latin typeface="Lucida Bright" panose="02040602050505020304" pitchFamily="18" charset="0"/>
              </a:rPr>
              <a:t> </a:t>
            </a:r>
            <a:r>
              <a:rPr lang="es-CL" sz="2400" i="1" dirty="0" err="1">
                <a:latin typeface="Lucida Bright" panose="02040602050505020304" pitchFamily="18" charset="0"/>
              </a:rPr>
              <a:t>frist</a:t>
            </a:r>
            <a:r>
              <a:rPr lang="es-CL" sz="2400" i="1" dirty="0">
                <a:latin typeface="Lucida Bright" panose="02040602050505020304" pitchFamily="18" charset="0"/>
              </a:rPr>
              <a:t> </a:t>
            </a:r>
            <a:r>
              <a:rPr lang="es-CL" sz="2400" i="1" dirty="0">
                <a:solidFill>
                  <a:srgbClr val="FF0000"/>
                </a:solidFill>
                <a:latin typeface="Lucida Bright" panose="02040602050505020304" pitchFamily="18" charset="0"/>
              </a:rPr>
              <a:t>interview</a:t>
            </a:r>
            <a:r>
              <a:rPr lang="es-CL" sz="2400" i="1" dirty="0">
                <a:latin typeface="Lucida Bright" panose="020406020505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217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DA381740-063A-41A4-836D-85D14980E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5F9BBF7-F6E8-4B65-9F29-23020C180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800" dirty="0"/>
              <a:t>Here we have an example ! </a:t>
            </a:r>
            <a:r>
              <a:rPr lang="en-US" sz="5800" dirty="0">
                <a:sym typeface="Wingdings" panose="05000000000000000000" pitchFamily="2" charset="2"/>
              </a:rPr>
              <a:t> </a:t>
            </a:r>
            <a:endParaRPr lang="en-US" sz="5800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27432"/>
          </a:xfrm>
          <a:custGeom>
            <a:avLst/>
            <a:gdLst>
              <a:gd name="connsiteX0" fmla="*/ 0 w 3255095"/>
              <a:gd name="connsiteY0" fmla="*/ 0 h 27432"/>
              <a:gd name="connsiteX1" fmla="*/ 618468 w 3255095"/>
              <a:gd name="connsiteY1" fmla="*/ 0 h 27432"/>
              <a:gd name="connsiteX2" fmla="*/ 1269487 w 3255095"/>
              <a:gd name="connsiteY2" fmla="*/ 0 h 27432"/>
              <a:gd name="connsiteX3" fmla="*/ 1953057 w 3255095"/>
              <a:gd name="connsiteY3" fmla="*/ 0 h 27432"/>
              <a:gd name="connsiteX4" fmla="*/ 2636627 w 3255095"/>
              <a:gd name="connsiteY4" fmla="*/ 0 h 27432"/>
              <a:gd name="connsiteX5" fmla="*/ 3255095 w 3255095"/>
              <a:gd name="connsiteY5" fmla="*/ 0 h 27432"/>
              <a:gd name="connsiteX6" fmla="*/ 3255095 w 3255095"/>
              <a:gd name="connsiteY6" fmla="*/ 27432 h 27432"/>
              <a:gd name="connsiteX7" fmla="*/ 2538974 w 3255095"/>
              <a:gd name="connsiteY7" fmla="*/ 27432 h 27432"/>
              <a:gd name="connsiteX8" fmla="*/ 1822853 w 3255095"/>
              <a:gd name="connsiteY8" fmla="*/ 27432 h 27432"/>
              <a:gd name="connsiteX9" fmla="*/ 1171834 w 3255095"/>
              <a:gd name="connsiteY9" fmla="*/ 27432 h 27432"/>
              <a:gd name="connsiteX10" fmla="*/ 0 w 3255095"/>
              <a:gd name="connsiteY10" fmla="*/ 27432 h 27432"/>
              <a:gd name="connsiteX11" fmla="*/ 0 w 3255095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27432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3929" y="7395"/>
                  <a:pt x="3255140" y="21864"/>
                  <a:pt x="3255095" y="27432"/>
                </a:cubicBezTo>
                <a:cubicBezTo>
                  <a:pt x="3088545" y="32347"/>
                  <a:pt x="2687475" y="16563"/>
                  <a:pt x="2538974" y="27432"/>
                </a:cubicBezTo>
                <a:cubicBezTo>
                  <a:pt x="2390473" y="38301"/>
                  <a:pt x="2137381" y="185"/>
                  <a:pt x="1822853" y="27432"/>
                </a:cubicBezTo>
                <a:cubicBezTo>
                  <a:pt x="1508325" y="54679"/>
                  <a:pt x="1466437" y="29529"/>
                  <a:pt x="1171834" y="27432"/>
                </a:cubicBezTo>
                <a:cubicBezTo>
                  <a:pt x="877231" y="25335"/>
                  <a:pt x="561097" y="46787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55095" h="27432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5288" y="12649"/>
                  <a:pt x="3254107" y="17989"/>
                  <a:pt x="3255095" y="27432"/>
                </a:cubicBezTo>
                <a:cubicBezTo>
                  <a:pt x="3120743" y="25834"/>
                  <a:pt x="2759628" y="51606"/>
                  <a:pt x="2604076" y="27432"/>
                </a:cubicBezTo>
                <a:cubicBezTo>
                  <a:pt x="2448524" y="3258"/>
                  <a:pt x="2184336" y="28743"/>
                  <a:pt x="1887955" y="27432"/>
                </a:cubicBezTo>
                <a:cubicBezTo>
                  <a:pt x="1591574" y="26121"/>
                  <a:pt x="1548845" y="16014"/>
                  <a:pt x="1334589" y="27432"/>
                </a:cubicBezTo>
                <a:cubicBezTo>
                  <a:pt x="1120333" y="38850"/>
                  <a:pt x="996014" y="18806"/>
                  <a:pt x="683570" y="27432"/>
                </a:cubicBezTo>
                <a:cubicBezTo>
                  <a:pt x="371126" y="36058"/>
                  <a:pt x="198687" y="25311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6CA6DF"/>
          </a:solidFill>
          <a:ln w="38100" cap="rnd">
            <a:solidFill>
              <a:srgbClr val="6CA6D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A8FEEDE1-0EF8-4741-895D-AFD18A8109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1132" y="640080"/>
            <a:ext cx="6380943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635529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33E36"/>
      </a:dk2>
      <a:lt2>
        <a:srgbClr val="EAE7E4"/>
      </a:lt2>
      <a:accent1>
        <a:srgbClr val="6CA6DF"/>
      </a:accent1>
      <a:accent2>
        <a:srgbClr val="4EAFB8"/>
      </a:accent2>
      <a:accent3>
        <a:srgbClr val="53B192"/>
      </a:accent3>
      <a:accent4>
        <a:srgbClr val="4DB768"/>
      </a:accent4>
      <a:accent5>
        <a:srgbClr val="61B451"/>
      </a:accent5>
      <a:accent6>
        <a:srgbClr val="84AE49"/>
      </a:accent6>
      <a:hlink>
        <a:srgbClr val="9C7D5E"/>
      </a:hlink>
      <a:folHlink>
        <a:srgbClr val="848484"/>
      </a:folHlink>
    </a:clrScheme>
    <a:fontScheme name="Sketchy_SerifHand">
      <a:majorFont>
        <a:latin typeface="The Serif Hand Black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116</Words>
  <Application>Microsoft Office PowerPoint</Application>
  <PresentationFormat>Panorámica</PresentationFormat>
  <Paragraphs>19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Lucida Bright</vt:lpstr>
      <vt:lpstr>The Hand</vt:lpstr>
      <vt:lpstr>The Serif Hand Black</vt:lpstr>
      <vt:lpstr>SketchyVTI</vt:lpstr>
      <vt:lpstr>Unit2: the place where i live </vt:lpstr>
      <vt:lpstr>Last class… le´t’s do the feedback  </vt:lpstr>
      <vt:lpstr>Hasta ahora en la unidad 2 </vt:lpstr>
      <vt:lpstr>Today it’s time to create- interview</vt:lpstr>
      <vt:lpstr>Here we have an example !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the place where i live </dc:title>
  <dc:creator>pamela Knuckey</dc:creator>
  <cp:lastModifiedBy>pamela Knuckey</cp:lastModifiedBy>
  <cp:revision>3</cp:revision>
  <dcterms:created xsi:type="dcterms:W3CDTF">2020-06-17T04:03:21Z</dcterms:created>
  <dcterms:modified xsi:type="dcterms:W3CDTF">2020-06-17T04:21:15Z</dcterms:modified>
</cp:coreProperties>
</file>