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120BC4-B6F0-4D2C-A139-EFE825520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8B33CE-236E-4E7D-8D48-03861522B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A3F738-1B43-443C-B5C1-AD8BA2E26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8021-8C10-466C-8FFE-2DF2BC18811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BE5BF2-BA98-47D7-B607-23DDC3B38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C7F182-418C-4C30-AF94-4EF1385DD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B120-6D18-4AEB-86BB-5117E46C34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4865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9B1E4D-EE4E-4C34-81A2-B68468451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D3A1DB8-0E01-4291-B005-55E1E2C9C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6EDF4C-D24D-47E8-AFD8-34DBA7BA4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8021-8C10-466C-8FFE-2DF2BC18811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F3162E-E8E1-430D-85B6-16BB14E9B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7FDCCA-2AEB-4FC7-AF31-A0E526EB3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B120-6D18-4AEB-86BB-5117E46C34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37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500B6C-776A-41FE-8560-686886B50B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FEE60E-9703-49A4-8240-780C98FF6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C05FF0-EA88-466C-9EB6-DC93114BC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8021-8C10-466C-8FFE-2DF2BC18811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CA6504-1BF8-47EE-95CE-277AC255D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C0D484-EDC1-40F1-ABE9-A0FE7D135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B120-6D18-4AEB-86BB-5117E46C34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081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028923-3C4B-4DD1-8114-95D67E459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02700F-883A-4185-BBA0-9135F8FB0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85A70E-4070-412D-B92D-5D1E50C97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8021-8C10-466C-8FFE-2DF2BC18811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69BB8A-A2D5-4D22-9E45-3CD56FC9B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E73532-D8C9-4949-AF3A-90C28589F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B120-6D18-4AEB-86BB-5117E46C34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977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C269EF-3BF6-40B8-A5A3-8E44AE7BC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686CC2-E100-459B-80D9-8AE298E08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7AA3BF-937B-43C7-888F-99B295DE0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8021-8C10-466C-8FFE-2DF2BC18811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F88BB8-4F34-405F-834D-F2B6E3844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9C239B-C8BD-45F6-AE29-491B6E4C2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B120-6D18-4AEB-86BB-5117E46C34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5335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982E2F-D898-4C3C-B347-1F8116F8C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1EFC04-8DB3-4D72-B7DF-F0961BEA8E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0365F6-AD7B-4421-AF03-FB55C5B82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B9FE38-4256-4880-A6B9-C79CA953F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8021-8C10-466C-8FFE-2DF2BC18811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90BEA0-AF17-4A30-A73B-33C240E7B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E2FE8A-09D9-465C-A50D-485F18CC2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B120-6D18-4AEB-86BB-5117E46C34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799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13CC9-1B19-49C3-9621-A55227F7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228966-1625-4FB2-9FB3-FDEE70CBF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35A639-B858-4C65-983C-337642AAFF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34D4CB9-0106-413F-A30F-C92ED35BBA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3AA7500-D669-4595-B201-93D7A0FB28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CE6FE2-FAFF-4FAD-8E35-2250A538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8021-8C10-466C-8FFE-2DF2BC18811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6023A7A-0952-425A-8FEA-F326CBA3E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4BAC022-9AB3-4CFE-B499-E880784A1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B120-6D18-4AEB-86BB-5117E46C34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215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FE156F-20F8-43A7-B2E1-E74C0B5E4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A921E2D-D8CA-4968-B8F4-42CFEC145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8021-8C10-466C-8FFE-2DF2BC18811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F01681B-47E5-4215-BC80-9A61F3963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DA2F9CE-10E4-4D9E-AE33-7FFC59CFE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B120-6D18-4AEB-86BB-5117E46C34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7478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E0B3FEE-F67A-4F07-B8C8-A22DE3FD6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8021-8C10-466C-8FFE-2DF2BC18811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9D01495-B691-4B4A-BB07-B8F145C59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554CF11-C245-468B-A27A-9C4BD74EF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B120-6D18-4AEB-86BB-5117E46C34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076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B3FAA7-299F-48EF-BF99-3FF8D6B9D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FFF809-CBDD-44FC-9D7D-79B64E73C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EB5C45-84F8-4A66-B1BD-E016CEE49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4F1DF2-D284-4069-B331-84D320732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8021-8C10-466C-8FFE-2DF2BC18811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493120-4624-4BF7-A65E-BF2E5D052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34F1FC-2C07-4D2F-B701-444C6D535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B120-6D18-4AEB-86BB-5117E46C34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993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998B18-7ADF-4349-A561-D3DFC381E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F3367CF-ED24-4215-BEC3-0370DCDCC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76E9515-04D1-41C4-A418-0BB68821D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EDF286-0893-4EE1-BFB7-248A3EEEF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8021-8C10-466C-8FFE-2DF2BC18811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A94200-DFD4-4771-A461-946D0CC8A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7A8579-4D11-4196-85EB-40A394BD8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B120-6D18-4AEB-86BB-5117E46C34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123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BB0A2E-3931-4500-B2AC-3F703CC47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BE2A72-F74E-4C0F-9DE9-F370F819C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4C16D5-141B-4D23-81BA-7D72AEEB0E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98021-8C10-466C-8FFE-2DF2BC18811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E12B9F-8A70-44DB-A45F-E0AD0F78D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D21CBD-09D9-4135-A8E1-F6410C8524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2B120-6D18-4AEB-86BB-5117E46C34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247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14CB02-3961-4D90-A013-A42973836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es-CL" sz="7200" dirty="0"/>
              <a:t>Unit2: </a:t>
            </a:r>
            <a:r>
              <a:rPr lang="es-CL" sz="7200" dirty="0" err="1"/>
              <a:t>The</a:t>
            </a:r>
            <a:r>
              <a:rPr lang="es-CL" sz="7200" dirty="0"/>
              <a:t> Place </a:t>
            </a:r>
            <a:r>
              <a:rPr lang="es-CL" sz="7200" dirty="0" err="1"/>
              <a:t>Where</a:t>
            </a:r>
            <a:r>
              <a:rPr lang="es-CL" sz="7200" dirty="0"/>
              <a:t> I </a:t>
            </a:r>
            <a:r>
              <a:rPr lang="es-CL" sz="7200" dirty="0" err="1"/>
              <a:t>live</a:t>
            </a:r>
            <a:r>
              <a:rPr lang="es-CL" sz="72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06F7BF-0772-4F8D-8125-7338234E0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es-CL" sz="1500"/>
              <a:t>Grade: 5th</a:t>
            </a:r>
          </a:p>
          <a:p>
            <a:r>
              <a:rPr lang="es-CL" sz="1500"/>
              <a:t>Miss Pamela Knuckey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0869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7BB45D7-C684-40B2-87CA-3F96245E0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0" y="1369938"/>
            <a:ext cx="3210854" cy="4114800"/>
          </a:xfrm>
        </p:spPr>
        <p:txBody>
          <a:bodyPr>
            <a:normAutofit/>
          </a:bodyPr>
          <a:lstStyle/>
          <a:p>
            <a:pPr algn="r"/>
            <a:r>
              <a:rPr lang="es-CL" dirty="0" err="1"/>
              <a:t>Today</a:t>
            </a:r>
            <a:r>
              <a:rPr lang="es-CL" dirty="0"/>
              <a:t> , </a:t>
            </a:r>
            <a:r>
              <a:rPr lang="es-CL" dirty="0" err="1"/>
              <a:t>we’ll</a:t>
            </a:r>
            <a:r>
              <a:rPr lang="es-CL" dirty="0"/>
              <a:t> </a:t>
            </a:r>
            <a:r>
              <a:rPr lang="es-CL" dirty="0" err="1"/>
              <a:t>see</a:t>
            </a:r>
            <a:r>
              <a:rPr lang="es-CL" dirty="0"/>
              <a:t> : </a:t>
            </a:r>
            <a:r>
              <a:rPr lang="es-CL" dirty="0" err="1"/>
              <a:t>wh-questions</a:t>
            </a:r>
            <a:r>
              <a:rPr lang="es-CL" dirty="0"/>
              <a:t>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492F8DF-EE34-4FC5-9FFE-76EB2E3B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3168614" y="3429000"/>
            <a:ext cx="3200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542F4B-6EFC-46E4-A8D4-5B17599DA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0505" y="1371600"/>
            <a:ext cx="5872185" cy="4114800"/>
          </a:xfrm>
        </p:spPr>
        <p:txBody>
          <a:bodyPr anchor="ctr">
            <a:normAutofit/>
          </a:bodyPr>
          <a:lstStyle/>
          <a:p>
            <a:r>
              <a:rPr lang="es-CL" sz="2200" dirty="0"/>
              <a:t>Qué son las </a:t>
            </a:r>
            <a:r>
              <a:rPr lang="es-CL" sz="2200" dirty="0" err="1"/>
              <a:t>wh-questions</a:t>
            </a:r>
            <a:r>
              <a:rPr lang="es-CL" sz="2200" dirty="0"/>
              <a:t>? </a:t>
            </a:r>
          </a:p>
          <a:p>
            <a:r>
              <a:rPr lang="es-CL" sz="2200" dirty="0"/>
              <a:t>Son las preguntas que utilizamos para obtener información relevante como : que, </a:t>
            </a:r>
            <a:r>
              <a:rPr lang="es-CL" sz="2200" dirty="0" err="1"/>
              <a:t>quien,donde,cuando,como</a:t>
            </a:r>
            <a:r>
              <a:rPr lang="es-CL" sz="2200" dirty="0"/>
              <a:t>?</a:t>
            </a:r>
          </a:p>
          <a:p>
            <a:r>
              <a:rPr lang="es-CL" sz="2200" dirty="0"/>
              <a:t>Qué /cuál: </a:t>
            </a:r>
            <a:r>
              <a:rPr lang="es-CL" sz="2200" dirty="0" err="1"/>
              <a:t>what</a:t>
            </a:r>
            <a:endParaRPr lang="es-CL" sz="2200" dirty="0"/>
          </a:p>
          <a:p>
            <a:r>
              <a:rPr lang="es-CL" sz="2200" dirty="0"/>
              <a:t>Quién? : </a:t>
            </a:r>
            <a:r>
              <a:rPr lang="es-CL" sz="2200" dirty="0" err="1"/>
              <a:t>who</a:t>
            </a:r>
            <a:r>
              <a:rPr lang="es-CL" sz="2200" dirty="0"/>
              <a:t>                       </a:t>
            </a:r>
          </a:p>
          <a:p>
            <a:r>
              <a:rPr lang="es-CL" sz="2200" dirty="0"/>
              <a:t>Donde ? : </a:t>
            </a:r>
            <a:r>
              <a:rPr lang="es-CL" sz="2200" dirty="0" err="1"/>
              <a:t>where</a:t>
            </a:r>
            <a:endParaRPr lang="es-CL" sz="2200" dirty="0"/>
          </a:p>
          <a:p>
            <a:r>
              <a:rPr lang="es-CL" sz="2200" dirty="0"/>
              <a:t>Cuando? : </a:t>
            </a:r>
            <a:r>
              <a:rPr lang="es-CL" sz="2200" dirty="0" err="1"/>
              <a:t>when</a:t>
            </a:r>
            <a:endParaRPr lang="es-CL" sz="2200" dirty="0"/>
          </a:p>
          <a:p>
            <a:r>
              <a:rPr lang="es-CL" sz="2200" dirty="0"/>
              <a:t>Por qué ? : </a:t>
            </a:r>
            <a:r>
              <a:rPr lang="es-CL" sz="2200" dirty="0" err="1"/>
              <a:t>why</a:t>
            </a:r>
            <a:endParaRPr lang="es-CL" sz="2200" dirty="0"/>
          </a:p>
          <a:p>
            <a:r>
              <a:rPr lang="es-CL" sz="2200" dirty="0"/>
              <a:t> Cómo? : </a:t>
            </a:r>
            <a:r>
              <a:rPr lang="es-CL" sz="2200" dirty="0" err="1"/>
              <a:t>How</a:t>
            </a:r>
            <a:endParaRPr lang="es-CL" sz="2200" dirty="0"/>
          </a:p>
        </p:txBody>
      </p:sp>
    </p:spTree>
    <p:extLst>
      <p:ext uri="{BB962C8B-B14F-4D97-AF65-F5344CB8AC3E}">
        <p14:creationId xmlns:p14="http://schemas.microsoft.com/office/powerpoint/2010/main" val="216860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07E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A91B5CF-24CB-4C81-A346-13E2F4072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3600">
              <a:solidFill>
                <a:srgbClr val="FFFFFF"/>
              </a:solidFill>
            </a:endParaRPr>
          </a:p>
        </p:txBody>
      </p:sp>
      <p:sp>
        <p:nvSpPr>
          <p:cNvPr id="18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Wh Questions Prompt Mat (con imágenes) | Ingles basico para niños ...">
            <a:extLst>
              <a:ext uri="{FF2B5EF4-FFF2-40B4-BE49-F238E27FC236}">
                <a16:creationId xmlns:a16="http://schemas.microsoft.com/office/drawing/2014/main" id="{BC89CFBE-573E-4A27-80A2-A5522A22309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99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925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EC20EB-F472-4D26-860F-6C197CAB5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3290887" cy="245268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/>
              <a:t>ejemplos</a:t>
            </a:r>
          </a:p>
        </p:txBody>
      </p:sp>
      <p:pic>
        <p:nvPicPr>
          <p:cNvPr id="4098" name="Picture 2" descr="Question words (Wh- questions) in English - With Games Flashcards ...">
            <a:extLst>
              <a:ext uri="{FF2B5EF4-FFF2-40B4-BE49-F238E27FC236}">
                <a16:creationId xmlns:a16="http://schemas.microsoft.com/office/drawing/2014/main" id="{BEBFC9AD-B25E-48A0-865F-C417490554F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16" b="24097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00A962D-16F9-4B2C-81D4-1726CD237309}"/>
              </a:ext>
            </a:extLst>
          </p:cNvPr>
          <p:cNvSpPr txBox="1"/>
          <p:nvPr/>
        </p:nvSpPr>
        <p:spPr>
          <a:xfrm>
            <a:off x="4223982" y="3752850"/>
            <a:ext cx="7485413" cy="2452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What is your name? ( cuál es tu nombre?)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Where do you live? (donde vives?)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When is the party? ( cuando es la fiesta?)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Who is your favorite teacher?( quien es tu profesor favorito?)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Why are you studying english? ( por qué estás estudiando inglés?)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56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5C4D3-119C-4509-AF02-22BA00968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s-CL" dirty="0" err="1"/>
              <a:t>Important</a:t>
            </a:r>
            <a:r>
              <a:rPr lang="es-CL" dirty="0"/>
              <a:t> </a:t>
            </a:r>
            <a:r>
              <a:rPr lang="es-CL" dirty="0" err="1"/>
              <a:t>tips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A16E93-E267-4DA3-8655-E6117278E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es-CL" sz="2200" dirty="0"/>
              <a:t>Cuando leas una pregunta que empiece con </a:t>
            </a:r>
            <a:r>
              <a:rPr lang="es-CL" sz="2200" dirty="0">
                <a:solidFill>
                  <a:srgbClr val="FF0000"/>
                </a:solidFill>
              </a:rPr>
              <a:t>“</a:t>
            </a:r>
            <a:r>
              <a:rPr lang="es-CL" sz="2200" dirty="0" err="1">
                <a:solidFill>
                  <a:srgbClr val="FF0000"/>
                </a:solidFill>
              </a:rPr>
              <a:t>who</a:t>
            </a:r>
            <a:r>
              <a:rPr lang="es-CL" sz="2200" dirty="0">
                <a:solidFill>
                  <a:srgbClr val="FF0000"/>
                </a:solidFill>
              </a:rPr>
              <a:t>”( quien) </a:t>
            </a:r>
            <a:r>
              <a:rPr lang="es-CL" sz="2200" dirty="0"/>
              <a:t>siempre estará hablando de una persona.</a:t>
            </a:r>
          </a:p>
          <a:p>
            <a:r>
              <a:rPr lang="es-CL" sz="2200" dirty="0"/>
              <a:t>Cuando la pregunta empiece con </a:t>
            </a:r>
            <a:r>
              <a:rPr lang="es-CL" sz="2200" dirty="0">
                <a:solidFill>
                  <a:srgbClr val="FF0000"/>
                </a:solidFill>
              </a:rPr>
              <a:t>“</a:t>
            </a:r>
            <a:r>
              <a:rPr lang="es-CL" sz="2200" dirty="0" err="1">
                <a:solidFill>
                  <a:srgbClr val="FF0000"/>
                </a:solidFill>
              </a:rPr>
              <a:t>why</a:t>
            </a:r>
            <a:r>
              <a:rPr lang="es-CL" sz="2200" dirty="0">
                <a:solidFill>
                  <a:srgbClr val="FF0000"/>
                </a:solidFill>
              </a:rPr>
              <a:t>”(por qué) </a:t>
            </a:r>
            <a:r>
              <a:rPr lang="es-CL" sz="2200" dirty="0"/>
              <a:t>siempre debes responder con “</a:t>
            </a:r>
            <a:r>
              <a:rPr lang="es-CL" sz="2200" dirty="0" err="1"/>
              <a:t>because</a:t>
            </a:r>
            <a:r>
              <a:rPr lang="es-CL" sz="2200" dirty="0"/>
              <a:t>” ( porque de respuesta )</a:t>
            </a:r>
          </a:p>
          <a:p>
            <a:r>
              <a:rPr lang="es-CL" sz="2200" dirty="0"/>
              <a:t>Cuando la pregunta empiece con </a:t>
            </a:r>
            <a:r>
              <a:rPr lang="es-CL" sz="2200" dirty="0">
                <a:solidFill>
                  <a:srgbClr val="FF0000"/>
                </a:solidFill>
              </a:rPr>
              <a:t>“</a:t>
            </a:r>
            <a:r>
              <a:rPr lang="es-CL" sz="2200" dirty="0" err="1">
                <a:solidFill>
                  <a:srgbClr val="FF0000"/>
                </a:solidFill>
              </a:rPr>
              <a:t>where</a:t>
            </a:r>
            <a:r>
              <a:rPr lang="es-CL" sz="2200" dirty="0">
                <a:solidFill>
                  <a:srgbClr val="FF0000"/>
                </a:solidFill>
              </a:rPr>
              <a:t>” (donde) </a:t>
            </a:r>
            <a:r>
              <a:rPr lang="es-CL" sz="2200" dirty="0"/>
              <a:t>siempre debes responder con un lugar, una dirección.</a:t>
            </a:r>
          </a:p>
          <a:p>
            <a:r>
              <a:rPr lang="es-CL" sz="2200" dirty="0"/>
              <a:t>Cuando la pregunta empiece con </a:t>
            </a:r>
            <a:r>
              <a:rPr lang="es-CL" sz="2200" dirty="0">
                <a:solidFill>
                  <a:srgbClr val="FF0000"/>
                </a:solidFill>
              </a:rPr>
              <a:t>“ </a:t>
            </a:r>
            <a:r>
              <a:rPr lang="es-CL" sz="2200" dirty="0" err="1">
                <a:solidFill>
                  <a:srgbClr val="FF0000"/>
                </a:solidFill>
              </a:rPr>
              <a:t>when</a:t>
            </a:r>
            <a:r>
              <a:rPr lang="es-CL" sz="2200" dirty="0">
                <a:solidFill>
                  <a:srgbClr val="FF0000"/>
                </a:solidFill>
              </a:rPr>
              <a:t>” ( cuando) </a:t>
            </a:r>
            <a:r>
              <a:rPr lang="es-CL" sz="2200" dirty="0"/>
              <a:t>siempre debes responder con </a:t>
            </a:r>
            <a:r>
              <a:rPr lang="es-CL" sz="2200" dirty="0" err="1"/>
              <a:t>tiempo,hora,año,etc</a:t>
            </a:r>
            <a:endParaRPr lang="es-CL" sz="2200" dirty="0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Graphic 6">
            <a:extLst>
              <a:ext uri="{FF2B5EF4-FFF2-40B4-BE49-F238E27FC236}">
                <a16:creationId xmlns:a16="http://schemas.microsoft.com/office/drawing/2014/main" id="{9CE1E4BD-0A46-4901-9F35-2A4E51132F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512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D80C9EF-3CC6-4ECC-9C2D-9D0396C96E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4F72F5B-5B0A-4083-8150-A8E74A663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528" y="386930"/>
            <a:ext cx="10141799" cy="1300554"/>
          </a:xfrm>
        </p:spPr>
        <p:txBody>
          <a:bodyPr anchor="b">
            <a:normAutofit/>
          </a:bodyPr>
          <a:lstStyle/>
          <a:p>
            <a:r>
              <a:rPr lang="es-CL" sz="4800"/>
              <a:t>Sabías que ……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DA32751-37A2-45C0-BE94-63D375E27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uántos años tienes? = How old are you?... - Aprende Inglés con ...">
            <a:extLst>
              <a:ext uri="{FF2B5EF4-FFF2-40B4-BE49-F238E27FC236}">
                <a16:creationId xmlns:a16="http://schemas.microsoft.com/office/drawing/2014/main" id="{F06DA57D-FB8E-4601-828D-529031811D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" r="-1" b="-1"/>
          <a:stretch/>
        </p:blipFill>
        <p:spPr bwMode="auto">
          <a:xfrm>
            <a:off x="635295" y="2524715"/>
            <a:ext cx="5150277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DFFC57-2486-43FF-B598-1EDF26358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6429" y="2599509"/>
            <a:ext cx="4530898" cy="3639450"/>
          </a:xfrm>
        </p:spPr>
        <p:txBody>
          <a:bodyPr anchor="ctr">
            <a:normAutofit/>
          </a:bodyPr>
          <a:lstStyle/>
          <a:p>
            <a:r>
              <a:rPr lang="es-CL" sz="2000" dirty="0"/>
              <a:t>Para preguntar la edad utilizamos:</a:t>
            </a:r>
          </a:p>
          <a:p>
            <a:endParaRPr lang="es-CL" sz="2000" dirty="0"/>
          </a:p>
          <a:p>
            <a:r>
              <a:rPr lang="es-CL" sz="2000" dirty="0" err="1"/>
              <a:t>How</a:t>
            </a:r>
            <a:r>
              <a:rPr lang="es-CL" sz="2000" dirty="0"/>
              <a:t> </a:t>
            </a:r>
            <a:r>
              <a:rPr lang="es-CL" sz="2000" dirty="0" err="1"/>
              <a:t>old</a:t>
            </a:r>
            <a:r>
              <a:rPr lang="es-CL" sz="2000" dirty="0"/>
              <a:t> are </a:t>
            </a:r>
            <a:r>
              <a:rPr lang="es-CL" sz="2000" dirty="0" err="1"/>
              <a:t>you</a:t>
            </a:r>
            <a:r>
              <a:rPr lang="es-CL" sz="2000" dirty="0"/>
              <a:t>? </a:t>
            </a:r>
          </a:p>
          <a:p>
            <a:endParaRPr lang="es-CL" sz="2000" dirty="0"/>
          </a:p>
          <a:p>
            <a:endParaRPr lang="es-CL" sz="200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A55FBCD-CD42-40F5-8A1B-3203F9CAE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070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Panorámica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Unit2: The Place Where I live </vt:lpstr>
      <vt:lpstr>Today , we’ll see : wh-questions </vt:lpstr>
      <vt:lpstr>Presentación de PowerPoint</vt:lpstr>
      <vt:lpstr>ejemplos</vt:lpstr>
      <vt:lpstr>Important tips</vt:lpstr>
      <vt:lpstr>Sabías que ……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The Place Where I live </dc:title>
  <dc:creator>pamela Knuckey</dc:creator>
  <cp:lastModifiedBy>pamela Knuckey</cp:lastModifiedBy>
  <cp:revision>1</cp:revision>
  <dcterms:created xsi:type="dcterms:W3CDTF">2020-06-13T01:05:55Z</dcterms:created>
  <dcterms:modified xsi:type="dcterms:W3CDTF">2020-06-13T01:06:09Z</dcterms:modified>
</cp:coreProperties>
</file>